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4"/>
  </p:sldMasterIdLst>
  <p:notesMasterIdLst>
    <p:notesMasterId r:id="rId21"/>
  </p:notesMasterIdLst>
  <p:sldIdLst>
    <p:sldId id="256" r:id="rId5"/>
    <p:sldId id="306" r:id="rId6"/>
    <p:sldId id="293" r:id="rId7"/>
    <p:sldId id="268" r:id="rId8"/>
    <p:sldId id="258" r:id="rId9"/>
    <p:sldId id="271" r:id="rId10"/>
    <p:sldId id="270" r:id="rId11"/>
    <p:sldId id="272" r:id="rId12"/>
    <p:sldId id="303" r:id="rId13"/>
    <p:sldId id="274" r:id="rId14"/>
    <p:sldId id="263" r:id="rId15"/>
    <p:sldId id="307" r:id="rId16"/>
    <p:sldId id="308" r:id="rId17"/>
    <p:sldId id="309" r:id="rId18"/>
    <p:sldId id="302" r:id="rId19"/>
    <p:sldId id="292" r:id="rId20"/>
  </p:sldIdLst>
  <p:sldSz cx="12192000" cy="6858000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wrence, Rebecca K." initials="LRK" lastIdx="4" clrIdx="0">
    <p:extLst>
      <p:ext uri="{19B8F6BF-5375-455C-9EA6-DF929625EA0E}">
        <p15:presenceInfo xmlns:p15="http://schemas.microsoft.com/office/powerpoint/2012/main" userId="S::rebecca.lawrence@willistowerswatson.com::fdcbd0be-757e-4c30-a3f5-271e5e297c2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0"/>
    <p:restoredTop sz="94674"/>
  </p:normalViewPr>
  <p:slideViewPr>
    <p:cSldViewPr snapToGrid="0">
      <p:cViewPr varScale="1">
        <p:scale>
          <a:sx n="102" d="100"/>
          <a:sy n="102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6B667-B96D-4260-8675-3D4D51CD280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3AE7FDC-2A88-44A8-98B2-669BD5466AB9}">
      <dgm:prSet/>
      <dgm:spPr/>
      <dgm:t>
        <a:bodyPr/>
        <a:lstStyle/>
        <a:p>
          <a:r>
            <a:rPr lang="en-US"/>
            <a:t>Passionate about service </a:t>
          </a:r>
        </a:p>
      </dgm:t>
    </dgm:pt>
    <dgm:pt modelId="{D7DB9B05-6F11-48DE-AE97-D4BBE52B011B}" type="parTrans" cxnId="{7BD3BF34-479A-41FA-A68B-9C11B16689F1}">
      <dgm:prSet/>
      <dgm:spPr/>
      <dgm:t>
        <a:bodyPr/>
        <a:lstStyle/>
        <a:p>
          <a:endParaRPr lang="en-US"/>
        </a:p>
      </dgm:t>
    </dgm:pt>
    <dgm:pt modelId="{EE0BF31D-5668-4CAC-B594-5B0036E1FF76}" type="sibTrans" cxnId="{7BD3BF34-479A-41FA-A68B-9C11B16689F1}">
      <dgm:prSet/>
      <dgm:spPr/>
      <dgm:t>
        <a:bodyPr/>
        <a:lstStyle/>
        <a:p>
          <a:endParaRPr lang="en-US"/>
        </a:p>
      </dgm:t>
    </dgm:pt>
    <dgm:pt modelId="{3BFBBD03-09B7-4D9B-9BA5-C742C0360355}">
      <dgm:prSet/>
      <dgm:spPr/>
      <dgm:t>
        <a:bodyPr/>
        <a:lstStyle/>
        <a:p>
          <a:r>
            <a:rPr lang="en-US"/>
            <a:t>Intentional and creative with their visits/service</a:t>
          </a:r>
        </a:p>
      </dgm:t>
    </dgm:pt>
    <dgm:pt modelId="{ADB7DE6A-6158-49E1-85FB-346168EBCB6E}" type="parTrans" cxnId="{A2A6D33D-1D4E-4C1E-9593-9B66C5A0B6E3}">
      <dgm:prSet/>
      <dgm:spPr/>
      <dgm:t>
        <a:bodyPr/>
        <a:lstStyle/>
        <a:p>
          <a:endParaRPr lang="en-US"/>
        </a:p>
      </dgm:t>
    </dgm:pt>
    <dgm:pt modelId="{6EE7532D-99D1-4AF7-875F-9E202C65BDA1}" type="sibTrans" cxnId="{A2A6D33D-1D4E-4C1E-9593-9B66C5A0B6E3}">
      <dgm:prSet/>
      <dgm:spPr/>
      <dgm:t>
        <a:bodyPr/>
        <a:lstStyle/>
        <a:p>
          <a:endParaRPr lang="en-US"/>
        </a:p>
      </dgm:t>
    </dgm:pt>
    <dgm:pt modelId="{614C2AAE-3973-4FA3-8376-C9DD1D95923F}">
      <dgm:prSet/>
      <dgm:spPr/>
      <dgm:t>
        <a:bodyPr/>
        <a:lstStyle/>
        <a:p>
          <a:r>
            <a:rPr lang="en-US"/>
            <a:t>Committed to visiting a mentor 2 hours weekly </a:t>
          </a:r>
        </a:p>
      </dgm:t>
    </dgm:pt>
    <dgm:pt modelId="{749B9B3F-8D0A-4797-9933-DD157BA8B5F1}" type="parTrans" cxnId="{E239523D-9600-4D2F-81C7-605B1539B6FF}">
      <dgm:prSet/>
      <dgm:spPr/>
      <dgm:t>
        <a:bodyPr/>
        <a:lstStyle/>
        <a:p>
          <a:endParaRPr lang="en-US"/>
        </a:p>
      </dgm:t>
    </dgm:pt>
    <dgm:pt modelId="{6898942A-FF93-40FB-8108-7F9078BC48AF}" type="sibTrans" cxnId="{E239523D-9600-4D2F-81C7-605B1539B6FF}">
      <dgm:prSet/>
      <dgm:spPr/>
      <dgm:t>
        <a:bodyPr/>
        <a:lstStyle/>
        <a:p>
          <a:endParaRPr lang="en-US"/>
        </a:p>
      </dgm:t>
    </dgm:pt>
    <dgm:pt modelId="{6949B854-4EE5-46E3-8B98-C40BD7360FD1}">
      <dgm:prSet/>
      <dgm:spPr/>
      <dgm:t>
        <a:bodyPr/>
        <a:lstStyle/>
        <a:p>
          <a:r>
            <a:rPr lang="en-US"/>
            <a:t>A student who values Christian education</a:t>
          </a:r>
        </a:p>
      </dgm:t>
    </dgm:pt>
    <dgm:pt modelId="{35378F36-557D-40A5-AABC-6E1B2815419E}" type="parTrans" cxnId="{A387E9E0-CBF5-4567-AA85-3D014B76FACF}">
      <dgm:prSet/>
      <dgm:spPr/>
      <dgm:t>
        <a:bodyPr/>
        <a:lstStyle/>
        <a:p>
          <a:endParaRPr lang="en-US"/>
        </a:p>
      </dgm:t>
    </dgm:pt>
    <dgm:pt modelId="{273C9A24-0C1B-43F0-8D4E-F82B08BF9010}" type="sibTrans" cxnId="{A387E9E0-CBF5-4567-AA85-3D014B76FACF}">
      <dgm:prSet/>
      <dgm:spPr/>
      <dgm:t>
        <a:bodyPr/>
        <a:lstStyle/>
        <a:p>
          <a:endParaRPr lang="en-US"/>
        </a:p>
      </dgm:t>
    </dgm:pt>
    <dgm:pt modelId="{302E45BE-65DF-4C42-AD01-7545929D4BDE}" type="pres">
      <dgm:prSet presAssocID="{D886B667-B96D-4260-8675-3D4D51CD280E}" presName="root" presStyleCnt="0">
        <dgm:presLayoutVars>
          <dgm:dir/>
          <dgm:resizeHandles val="exact"/>
        </dgm:presLayoutVars>
      </dgm:prSet>
      <dgm:spPr/>
    </dgm:pt>
    <dgm:pt modelId="{B679BEC7-8E9B-4C59-9A1D-CD6C41638D08}" type="pres">
      <dgm:prSet presAssocID="{83AE7FDC-2A88-44A8-98B2-669BD5466AB9}" presName="compNode" presStyleCnt="0"/>
      <dgm:spPr/>
    </dgm:pt>
    <dgm:pt modelId="{2685201D-7BE6-46CF-9126-B4D6B93C212F}" type="pres">
      <dgm:prSet presAssocID="{83AE7FDC-2A88-44A8-98B2-669BD5466AB9}" presName="bgRect" presStyleLbl="bgShp" presStyleIdx="0" presStyleCnt="4"/>
      <dgm:spPr/>
    </dgm:pt>
    <dgm:pt modelId="{46C87E5E-E04C-48D4-AAD2-80F797E956CC}" type="pres">
      <dgm:prSet presAssocID="{83AE7FDC-2A88-44A8-98B2-669BD5466AB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095C77F8-AC25-4828-9DBB-920DCA20F0A5}" type="pres">
      <dgm:prSet presAssocID="{83AE7FDC-2A88-44A8-98B2-669BD5466AB9}" presName="spaceRect" presStyleCnt="0"/>
      <dgm:spPr/>
    </dgm:pt>
    <dgm:pt modelId="{62B4875F-E68F-43D0-9595-827D6E6AB0E1}" type="pres">
      <dgm:prSet presAssocID="{83AE7FDC-2A88-44A8-98B2-669BD5466AB9}" presName="parTx" presStyleLbl="revTx" presStyleIdx="0" presStyleCnt="4">
        <dgm:presLayoutVars>
          <dgm:chMax val="0"/>
          <dgm:chPref val="0"/>
        </dgm:presLayoutVars>
      </dgm:prSet>
      <dgm:spPr/>
    </dgm:pt>
    <dgm:pt modelId="{391F942E-BF36-4E0A-A7C7-F314F9D22979}" type="pres">
      <dgm:prSet presAssocID="{EE0BF31D-5668-4CAC-B594-5B0036E1FF76}" presName="sibTrans" presStyleCnt="0"/>
      <dgm:spPr/>
    </dgm:pt>
    <dgm:pt modelId="{5CB02E2E-102E-4778-97F3-C4E4329E71C3}" type="pres">
      <dgm:prSet presAssocID="{3BFBBD03-09B7-4D9B-9BA5-C742C0360355}" presName="compNode" presStyleCnt="0"/>
      <dgm:spPr/>
    </dgm:pt>
    <dgm:pt modelId="{5D46E83A-C7CC-47E7-8734-CB1E1AA4D8CA}" type="pres">
      <dgm:prSet presAssocID="{3BFBBD03-09B7-4D9B-9BA5-C742C0360355}" presName="bgRect" presStyleLbl="bgShp" presStyleIdx="1" presStyleCnt="4"/>
      <dgm:spPr/>
    </dgm:pt>
    <dgm:pt modelId="{7745038F-384E-48CC-9131-AE9DEB52AD46}" type="pres">
      <dgm:prSet presAssocID="{3BFBBD03-09B7-4D9B-9BA5-C742C036035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D78B1866-A2D7-4244-B0C9-67511C8B2258}" type="pres">
      <dgm:prSet presAssocID="{3BFBBD03-09B7-4D9B-9BA5-C742C0360355}" presName="spaceRect" presStyleCnt="0"/>
      <dgm:spPr/>
    </dgm:pt>
    <dgm:pt modelId="{9E549B5B-744B-452A-8E5A-BCB0A0D30363}" type="pres">
      <dgm:prSet presAssocID="{3BFBBD03-09B7-4D9B-9BA5-C742C0360355}" presName="parTx" presStyleLbl="revTx" presStyleIdx="1" presStyleCnt="4">
        <dgm:presLayoutVars>
          <dgm:chMax val="0"/>
          <dgm:chPref val="0"/>
        </dgm:presLayoutVars>
      </dgm:prSet>
      <dgm:spPr/>
    </dgm:pt>
    <dgm:pt modelId="{52316B42-08CF-4194-BE20-B97CEAAF832F}" type="pres">
      <dgm:prSet presAssocID="{6EE7532D-99D1-4AF7-875F-9E202C65BDA1}" presName="sibTrans" presStyleCnt="0"/>
      <dgm:spPr/>
    </dgm:pt>
    <dgm:pt modelId="{EE64E56D-3ED2-48ED-AC29-BAAE92FEDED5}" type="pres">
      <dgm:prSet presAssocID="{614C2AAE-3973-4FA3-8376-C9DD1D95923F}" presName="compNode" presStyleCnt="0"/>
      <dgm:spPr/>
    </dgm:pt>
    <dgm:pt modelId="{477A1873-BB40-4FC2-AF0E-DE71F898CEA4}" type="pres">
      <dgm:prSet presAssocID="{614C2AAE-3973-4FA3-8376-C9DD1D95923F}" presName="bgRect" presStyleLbl="bgShp" presStyleIdx="2" presStyleCnt="4"/>
      <dgm:spPr/>
    </dgm:pt>
    <dgm:pt modelId="{FF0A1D4D-053A-4D36-A695-6A1D93D7AC44}" type="pres">
      <dgm:prSet presAssocID="{614C2AAE-3973-4FA3-8376-C9DD1D95923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77F631E2-1052-4257-9D78-03156667FDE1}" type="pres">
      <dgm:prSet presAssocID="{614C2AAE-3973-4FA3-8376-C9DD1D95923F}" presName="spaceRect" presStyleCnt="0"/>
      <dgm:spPr/>
    </dgm:pt>
    <dgm:pt modelId="{B969F5D5-06A0-4BBF-8318-D8D3D1B90DB5}" type="pres">
      <dgm:prSet presAssocID="{614C2AAE-3973-4FA3-8376-C9DD1D95923F}" presName="parTx" presStyleLbl="revTx" presStyleIdx="2" presStyleCnt="4">
        <dgm:presLayoutVars>
          <dgm:chMax val="0"/>
          <dgm:chPref val="0"/>
        </dgm:presLayoutVars>
      </dgm:prSet>
      <dgm:spPr/>
    </dgm:pt>
    <dgm:pt modelId="{693DD551-ED62-416B-A9B6-1B175D97D555}" type="pres">
      <dgm:prSet presAssocID="{6898942A-FF93-40FB-8108-7F9078BC48AF}" presName="sibTrans" presStyleCnt="0"/>
      <dgm:spPr/>
    </dgm:pt>
    <dgm:pt modelId="{8C9A7E65-A0D5-4EA8-A1E6-59EC9AF02032}" type="pres">
      <dgm:prSet presAssocID="{6949B854-4EE5-46E3-8B98-C40BD7360FD1}" presName="compNode" presStyleCnt="0"/>
      <dgm:spPr/>
    </dgm:pt>
    <dgm:pt modelId="{47A43AF1-F739-487B-A1CF-484BED7D8857}" type="pres">
      <dgm:prSet presAssocID="{6949B854-4EE5-46E3-8B98-C40BD7360FD1}" presName="bgRect" presStyleLbl="bgShp" presStyleIdx="3" presStyleCnt="4"/>
      <dgm:spPr/>
    </dgm:pt>
    <dgm:pt modelId="{187BC1E2-EA6C-46BA-84CD-BF73A31ADD6B}" type="pres">
      <dgm:prSet presAssocID="{6949B854-4EE5-46E3-8B98-C40BD7360F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7F4F9C4-BA92-45D2-928D-B935CB734622}" type="pres">
      <dgm:prSet presAssocID="{6949B854-4EE5-46E3-8B98-C40BD7360FD1}" presName="spaceRect" presStyleCnt="0"/>
      <dgm:spPr/>
    </dgm:pt>
    <dgm:pt modelId="{7F01D90B-E5ED-49C1-B893-2BDECDC57ADA}" type="pres">
      <dgm:prSet presAssocID="{6949B854-4EE5-46E3-8B98-C40BD7360FD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7C8F300-1D37-43BC-8C00-DED26F8EEB79}" type="presOf" srcId="{D886B667-B96D-4260-8675-3D4D51CD280E}" destId="{302E45BE-65DF-4C42-AD01-7545929D4BDE}" srcOrd="0" destOrd="0" presId="urn:microsoft.com/office/officeart/2018/2/layout/IconVerticalSolidList"/>
    <dgm:cxn modelId="{83FD1201-40B7-4C4E-AE62-16DD7CB72FE8}" type="presOf" srcId="{6949B854-4EE5-46E3-8B98-C40BD7360FD1}" destId="{7F01D90B-E5ED-49C1-B893-2BDECDC57ADA}" srcOrd="0" destOrd="0" presId="urn:microsoft.com/office/officeart/2018/2/layout/IconVerticalSolidList"/>
    <dgm:cxn modelId="{7BD3BF34-479A-41FA-A68B-9C11B16689F1}" srcId="{D886B667-B96D-4260-8675-3D4D51CD280E}" destId="{83AE7FDC-2A88-44A8-98B2-669BD5466AB9}" srcOrd="0" destOrd="0" parTransId="{D7DB9B05-6F11-48DE-AE97-D4BBE52B011B}" sibTransId="{EE0BF31D-5668-4CAC-B594-5B0036E1FF76}"/>
    <dgm:cxn modelId="{E239523D-9600-4D2F-81C7-605B1539B6FF}" srcId="{D886B667-B96D-4260-8675-3D4D51CD280E}" destId="{614C2AAE-3973-4FA3-8376-C9DD1D95923F}" srcOrd="2" destOrd="0" parTransId="{749B9B3F-8D0A-4797-9933-DD157BA8B5F1}" sibTransId="{6898942A-FF93-40FB-8108-7F9078BC48AF}"/>
    <dgm:cxn modelId="{A2A6D33D-1D4E-4C1E-9593-9B66C5A0B6E3}" srcId="{D886B667-B96D-4260-8675-3D4D51CD280E}" destId="{3BFBBD03-09B7-4D9B-9BA5-C742C0360355}" srcOrd="1" destOrd="0" parTransId="{ADB7DE6A-6158-49E1-85FB-346168EBCB6E}" sibTransId="{6EE7532D-99D1-4AF7-875F-9E202C65BDA1}"/>
    <dgm:cxn modelId="{1D34E58A-D410-4065-BADF-6B75AAA15A39}" type="presOf" srcId="{83AE7FDC-2A88-44A8-98B2-669BD5466AB9}" destId="{62B4875F-E68F-43D0-9595-827D6E6AB0E1}" srcOrd="0" destOrd="0" presId="urn:microsoft.com/office/officeart/2018/2/layout/IconVerticalSolidList"/>
    <dgm:cxn modelId="{6F8422C2-4E77-4E44-BA75-12F1908D5D8D}" type="presOf" srcId="{3BFBBD03-09B7-4D9B-9BA5-C742C0360355}" destId="{9E549B5B-744B-452A-8E5A-BCB0A0D30363}" srcOrd="0" destOrd="0" presId="urn:microsoft.com/office/officeart/2018/2/layout/IconVerticalSolidList"/>
    <dgm:cxn modelId="{920DD6CE-6D0E-47D9-87D4-149C281943AA}" type="presOf" srcId="{614C2AAE-3973-4FA3-8376-C9DD1D95923F}" destId="{B969F5D5-06A0-4BBF-8318-D8D3D1B90DB5}" srcOrd="0" destOrd="0" presId="urn:microsoft.com/office/officeart/2018/2/layout/IconVerticalSolidList"/>
    <dgm:cxn modelId="{A387E9E0-CBF5-4567-AA85-3D014B76FACF}" srcId="{D886B667-B96D-4260-8675-3D4D51CD280E}" destId="{6949B854-4EE5-46E3-8B98-C40BD7360FD1}" srcOrd="3" destOrd="0" parTransId="{35378F36-557D-40A5-AABC-6E1B2815419E}" sibTransId="{273C9A24-0C1B-43F0-8D4E-F82B08BF9010}"/>
    <dgm:cxn modelId="{506BC856-D02A-4C21-BFB4-5B817DEEF48F}" type="presParOf" srcId="{302E45BE-65DF-4C42-AD01-7545929D4BDE}" destId="{B679BEC7-8E9B-4C59-9A1D-CD6C41638D08}" srcOrd="0" destOrd="0" presId="urn:microsoft.com/office/officeart/2018/2/layout/IconVerticalSolidList"/>
    <dgm:cxn modelId="{24206672-5863-4DED-B157-F6999957DC64}" type="presParOf" srcId="{B679BEC7-8E9B-4C59-9A1D-CD6C41638D08}" destId="{2685201D-7BE6-46CF-9126-B4D6B93C212F}" srcOrd="0" destOrd="0" presId="urn:microsoft.com/office/officeart/2018/2/layout/IconVerticalSolidList"/>
    <dgm:cxn modelId="{3339B69F-D9B1-4728-810A-ACC45F9790C6}" type="presParOf" srcId="{B679BEC7-8E9B-4C59-9A1D-CD6C41638D08}" destId="{46C87E5E-E04C-48D4-AAD2-80F797E956CC}" srcOrd="1" destOrd="0" presId="urn:microsoft.com/office/officeart/2018/2/layout/IconVerticalSolidList"/>
    <dgm:cxn modelId="{A431661B-A57F-46EC-A173-67DA12FA61A2}" type="presParOf" srcId="{B679BEC7-8E9B-4C59-9A1D-CD6C41638D08}" destId="{095C77F8-AC25-4828-9DBB-920DCA20F0A5}" srcOrd="2" destOrd="0" presId="urn:microsoft.com/office/officeart/2018/2/layout/IconVerticalSolidList"/>
    <dgm:cxn modelId="{1E9EB0F4-5C1E-44C1-B9B4-555E55E22015}" type="presParOf" srcId="{B679BEC7-8E9B-4C59-9A1D-CD6C41638D08}" destId="{62B4875F-E68F-43D0-9595-827D6E6AB0E1}" srcOrd="3" destOrd="0" presId="urn:microsoft.com/office/officeart/2018/2/layout/IconVerticalSolidList"/>
    <dgm:cxn modelId="{DE0A9DF7-3902-4917-BCE8-B527A7C2A0C0}" type="presParOf" srcId="{302E45BE-65DF-4C42-AD01-7545929D4BDE}" destId="{391F942E-BF36-4E0A-A7C7-F314F9D22979}" srcOrd="1" destOrd="0" presId="urn:microsoft.com/office/officeart/2018/2/layout/IconVerticalSolidList"/>
    <dgm:cxn modelId="{C6C30729-6C9A-4397-B168-0A1714A2463D}" type="presParOf" srcId="{302E45BE-65DF-4C42-AD01-7545929D4BDE}" destId="{5CB02E2E-102E-4778-97F3-C4E4329E71C3}" srcOrd="2" destOrd="0" presId="urn:microsoft.com/office/officeart/2018/2/layout/IconVerticalSolidList"/>
    <dgm:cxn modelId="{FCAC29C4-DE32-4F5C-A4C6-F78C9383853D}" type="presParOf" srcId="{5CB02E2E-102E-4778-97F3-C4E4329E71C3}" destId="{5D46E83A-C7CC-47E7-8734-CB1E1AA4D8CA}" srcOrd="0" destOrd="0" presId="urn:microsoft.com/office/officeart/2018/2/layout/IconVerticalSolidList"/>
    <dgm:cxn modelId="{1324FEE2-AF5D-41E8-A421-3D3D40772BC4}" type="presParOf" srcId="{5CB02E2E-102E-4778-97F3-C4E4329E71C3}" destId="{7745038F-384E-48CC-9131-AE9DEB52AD46}" srcOrd="1" destOrd="0" presId="urn:microsoft.com/office/officeart/2018/2/layout/IconVerticalSolidList"/>
    <dgm:cxn modelId="{B2C0775A-FFA0-43FA-90D4-7CA83C6D37BC}" type="presParOf" srcId="{5CB02E2E-102E-4778-97F3-C4E4329E71C3}" destId="{D78B1866-A2D7-4244-B0C9-67511C8B2258}" srcOrd="2" destOrd="0" presId="urn:microsoft.com/office/officeart/2018/2/layout/IconVerticalSolidList"/>
    <dgm:cxn modelId="{A2869F75-6037-4692-8F2A-7D440819C267}" type="presParOf" srcId="{5CB02E2E-102E-4778-97F3-C4E4329E71C3}" destId="{9E549B5B-744B-452A-8E5A-BCB0A0D30363}" srcOrd="3" destOrd="0" presId="urn:microsoft.com/office/officeart/2018/2/layout/IconVerticalSolidList"/>
    <dgm:cxn modelId="{CA45B2B1-B598-405A-A389-E43145E3CB0D}" type="presParOf" srcId="{302E45BE-65DF-4C42-AD01-7545929D4BDE}" destId="{52316B42-08CF-4194-BE20-B97CEAAF832F}" srcOrd="3" destOrd="0" presId="urn:microsoft.com/office/officeart/2018/2/layout/IconVerticalSolidList"/>
    <dgm:cxn modelId="{DBF46ACC-BDDE-427E-A12B-4E04424F90DF}" type="presParOf" srcId="{302E45BE-65DF-4C42-AD01-7545929D4BDE}" destId="{EE64E56D-3ED2-48ED-AC29-BAAE92FEDED5}" srcOrd="4" destOrd="0" presId="urn:microsoft.com/office/officeart/2018/2/layout/IconVerticalSolidList"/>
    <dgm:cxn modelId="{8B87490C-8B76-4B70-A555-8A30B9F927DD}" type="presParOf" srcId="{EE64E56D-3ED2-48ED-AC29-BAAE92FEDED5}" destId="{477A1873-BB40-4FC2-AF0E-DE71F898CEA4}" srcOrd="0" destOrd="0" presId="urn:microsoft.com/office/officeart/2018/2/layout/IconVerticalSolidList"/>
    <dgm:cxn modelId="{A5C619F9-B371-4376-8402-2723070EC4FA}" type="presParOf" srcId="{EE64E56D-3ED2-48ED-AC29-BAAE92FEDED5}" destId="{FF0A1D4D-053A-4D36-A695-6A1D93D7AC44}" srcOrd="1" destOrd="0" presId="urn:microsoft.com/office/officeart/2018/2/layout/IconVerticalSolidList"/>
    <dgm:cxn modelId="{ED923674-DF6D-42F2-9D80-2F810DBDA474}" type="presParOf" srcId="{EE64E56D-3ED2-48ED-AC29-BAAE92FEDED5}" destId="{77F631E2-1052-4257-9D78-03156667FDE1}" srcOrd="2" destOrd="0" presId="urn:microsoft.com/office/officeart/2018/2/layout/IconVerticalSolidList"/>
    <dgm:cxn modelId="{92EDCA0E-0FED-4309-92FA-F5EF3A93194C}" type="presParOf" srcId="{EE64E56D-3ED2-48ED-AC29-BAAE92FEDED5}" destId="{B969F5D5-06A0-4BBF-8318-D8D3D1B90DB5}" srcOrd="3" destOrd="0" presId="urn:microsoft.com/office/officeart/2018/2/layout/IconVerticalSolidList"/>
    <dgm:cxn modelId="{A75DC230-FC79-48FD-AEC4-078BEEE72700}" type="presParOf" srcId="{302E45BE-65DF-4C42-AD01-7545929D4BDE}" destId="{693DD551-ED62-416B-A9B6-1B175D97D555}" srcOrd="5" destOrd="0" presId="urn:microsoft.com/office/officeart/2018/2/layout/IconVerticalSolidList"/>
    <dgm:cxn modelId="{D2A62646-2AF3-4D05-931E-43E56375244D}" type="presParOf" srcId="{302E45BE-65DF-4C42-AD01-7545929D4BDE}" destId="{8C9A7E65-A0D5-4EA8-A1E6-59EC9AF02032}" srcOrd="6" destOrd="0" presId="urn:microsoft.com/office/officeart/2018/2/layout/IconVerticalSolidList"/>
    <dgm:cxn modelId="{E48147F7-CA59-4FBD-BFB8-EE4DE6C58663}" type="presParOf" srcId="{8C9A7E65-A0D5-4EA8-A1E6-59EC9AF02032}" destId="{47A43AF1-F739-487B-A1CF-484BED7D8857}" srcOrd="0" destOrd="0" presId="urn:microsoft.com/office/officeart/2018/2/layout/IconVerticalSolidList"/>
    <dgm:cxn modelId="{42989E5C-820B-418A-9D0B-48BA1EEFC868}" type="presParOf" srcId="{8C9A7E65-A0D5-4EA8-A1E6-59EC9AF02032}" destId="{187BC1E2-EA6C-46BA-84CD-BF73A31ADD6B}" srcOrd="1" destOrd="0" presId="urn:microsoft.com/office/officeart/2018/2/layout/IconVerticalSolidList"/>
    <dgm:cxn modelId="{364AD6EE-5308-47A3-978E-33EFBB8C2979}" type="presParOf" srcId="{8C9A7E65-A0D5-4EA8-A1E6-59EC9AF02032}" destId="{E7F4F9C4-BA92-45D2-928D-B935CB734622}" srcOrd="2" destOrd="0" presId="urn:microsoft.com/office/officeart/2018/2/layout/IconVerticalSolidList"/>
    <dgm:cxn modelId="{583084E6-A137-4919-A9DE-9DC036F3B50A}" type="presParOf" srcId="{8C9A7E65-A0D5-4EA8-A1E6-59EC9AF02032}" destId="{7F01D90B-E5ED-49C1-B893-2BDECDC57A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E42BB-5E44-4491-8128-2E8B32EDCFD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64B42F9-E9F4-4725-B39D-96033F4C6091}">
      <dgm:prSet/>
      <dgm:spPr/>
      <dgm:t>
        <a:bodyPr/>
        <a:lstStyle/>
        <a:p>
          <a:r>
            <a:rPr lang="en-US" dirty="0"/>
            <a:t>Who does NOT live in a nursing home</a:t>
          </a:r>
        </a:p>
      </dgm:t>
    </dgm:pt>
    <dgm:pt modelId="{3F17D48F-09BE-4297-A789-FBD035BDB88A}" type="parTrans" cxnId="{BCAE05BC-47D1-473C-A73B-0CAFD44D6830}">
      <dgm:prSet/>
      <dgm:spPr/>
      <dgm:t>
        <a:bodyPr/>
        <a:lstStyle/>
        <a:p>
          <a:endParaRPr lang="en-US"/>
        </a:p>
      </dgm:t>
    </dgm:pt>
    <dgm:pt modelId="{32F665B2-96DD-47C9-8812-42D258064957}" type="sibTrans" cxnId="{BCAE05BC-47D1-473C-A73B-0CAFD44D6830}">
      <dgm:prSet/>
      <dgm:spPr/>
      <dgm:t>
        <a:bodyPr/>
        <a:lstStyle/>
        <a:p>
          <a:endParaRPr lang="en-US"/>
        </a:p>
      </dgm:t>
    </dgm:pt>
    <dgm:pt modelId="{9821C372-0AE8-4DE3-A548-26847591E7B6}">
      <dgm:prSet/>
      <dgm:spPr/>
      <dgm:t>
        <a:bodyPr/>
        <a:lstStyle/>
        <a:p>
          <a:r>
            <a:rPr lang="en-US" dirty="0"/>
            <a:t>Who can commit to 2 hours every week for 14 weeks each term. </a:t>
          </a:r>
        </a:p>
      </dgm:t>
    </dgm:pt>
    <dgm:pt modelId="{326093AF-64EA-41BD-B3C3-A3D5D322E5FB}" type="parTrans" cxnId="{39674903-7C5C-44A8-BCEF-FE90ABCC5083}">
      <dgm:prSet/>
      <dgm:spPr/>
      <dgm:t>
        <a:bodyPr/>
        <a:lstStyle/>
        <a:p>
          <a:endParaRPr lang="en-US"/>
        </a:p>
      </dgm:t>
    </dgm:pt>
    <dgm:pt modelId="{F8F65771-3893-4670-9268-D3A17D68BC37}" type="sibTrans" cxnId="{39674903-7C5C-44A8-BCEF-FE90ABCC5083}">
      <dgm:prSet/>
      <dgm:spPr/>
      <dgm:t>
        <a:bodyPr/>
        <a:lstStyle/>
        <a:p>
          <a:endParaRPr lang="en-US"/>
        </a:p>
      </dgm:t>
    </dgm:pt>
    <dgm:pt modelId="{8B44A002-51B7-44B9-9E8B-FA0A2F08B01F}">
      <dgm:prSet/>
      <dgm:spPr/>
      <dgm:t>
        <a:bodyPr/>
        <a:lstStyle/>
        <a:p>
          <a:r>
            <a:rPr lang="en-US" dirty="0"/>
            <a:t>With whom you can form a relationship, have similar interests/hobbies</a:t>
          </a:r>
        </a:p>
      </dgm:t>
    </dgm:pt>
    <dgm:pt modelId="{2FF02BBF-7EDE-4B64-82AC-3303B7ED5F4B}" type="parTrans" cxnId="{ED506AEA-E351-45EA-8C85-2AA1CA669E6E}">
      <dgm:prSet/>
      <dgm:spPr/>
      <dgm:t>
        <a:bodyPr/>
        <a:lstStyle/>
        <a:p>
          <a:endParaRPr lang="en-US"/>
        </a:p>
      </dgm:t>
    </dgm:pt>
    <dgm:pt modelId="{56FF3E9D-E102-4F74-8F29-81C31ED3DA09}" type="sibTrans" cxnId="{ED506AEA-E351-45EA-8C85-2AA1CA669E6E}">
      <dgm:prSet/>
      <dgm:spPr/>
      <dgm:t>
        <a:bodyPr/>
        <a:lstStyle/>
        <a:p>
          <a:endParaRPr lang="en-US"/>
        </a:p>
      </dgm:t>
    </dgm:pt>
    <dgm:pt modelId="{E11F0811-64EC-4303-BBEB-FC64B7451F08}">
      <dgm:prSet/>
      <dgm:spPr/>
      <dgm:t>
        <a:bodyPr/>
        <a:lstStyle/>
        <a:p>
          <a:r>
            <a:rPr lang="en-US" dirty="0"/>
            <a:t>Who is NOT related to you by any degree</a:t>
          </a:r>
        </a:p>
      </dgm:t>
    </dgm:pt>
    <dgm:pt modelId="{15F02F67-5483-49C4-83CB-08D0DFE38259}" type="parTrans" cxnId="{C1A74281-2D4F-474E-AD73-8B28C2754144}">
      <dgm:prSet/>
      <dgm:spPr/>
      <dgm:t>
        <a:bodyPr/>
        <a:lstStyle/>
        <a:p>
          <a:endParaRPr lang="en-US"/>
        </a:p>
      </dgm:t>
    </dgm:pt>
    <dgm:pt modelId="{BCAF4536-FC11-4EC2-B7CE-1D3AFD24269D}" type="sibTrans" cxnId="{C1A74281-2D4F-474E-AD73-8B28C2754144}">
      <dgm:prSet/>
      <dgm:spPr/>
      <dgm:t>
        <a:bodyPr/>
        <a:lstStyle/>
        <a:p>
          <a:endParaRPr lang="en-US"/>
        </a:p>
      </dgm:t>
    </dgm:pt>
    <dgm:pt modelId="{20E987A0-81BA-4F82-987D-D90A693D6FCE}">
      <dgm:prSet/>
      <dgm:spPr/>
      <dgm:t>
        <a:bodyPr/>
        <a:lstStyle/>
        <a:p>
          <a:r>
            <a:rPr lang="en-US" dirty="0"/>
            <a:t>Who is cognitively healthy (no Alzheimer’s or dementia)</a:t>
          </a:r>
        </a:p>
      </dgm:t>
    </dgm:pt>
    <dgm:pt modelId="{78AB57D3-1D09-409E-9679-3F0140309E44}" type="sibTrans" cxnId="{6515C245-3DF3-4680-9937-87E063BC10BC}">
      <dgm:prSet/>
      <dgm:spPr/>
      <dgm:t>
        <a:bodyPr/>
        <a:lstStyle/>
        <a:p>
          <a:endParaRPr lang="en-US"/>
        </a:p>
      </dgm:t>
    </dgm:pt>
    <dgm:pt modelId="{6D7C7EF6-8376-41B5-9048-3B463F14DCB1}" type="parTrans" cxnId="{6515C245-3DF3-4680-9937-87E063BC10BC}">
      <dgm:prSet/>
      <dgm:spPr/>
      <dgm:t>
        <a:bodyPr/>
        <a:lstStyle/>
        <a:p>
          <a:endParaRPr lang="en-US"/>
        </a:p>
      </dgm:t>
    </dgm:pt>
    <dgm:pt modelId="{18678207-7F40-40CB-A0FE-7E065467B824}">
      <dgm:prSet/>
      <dgm:spPr/>
      <dgm:t>
        <a:bodyPr/>
        <a:lstStyle/>
        <a:p>
          <a:r>
            <a:rPr lang="en-US" dirty="0"/>
            <a:t>Who</a:t>
          </a:r>
          <a:r>
            <a:rPr lang="en-US" baseline="0" dirty="0"/>
            <a:t> might be lonely and is needing company</a:t>
          </a:r>
          <a:endParaRPr lang="en-US" dirty="0"/>
        </a:p>
      </dgm:t>
    </dgm:pt>
    <dgm:pt modelId="{ABC56E29-5C5D-4FDC-AAD9-901DC978F7C3}" type="sibTrans" cxnId="{C4ECFE3E-1325-4E48-9CCC-C90B7640AF18}">
      <dgm:prSet/>
      <dgm:spPr/>
      <dgm:t>
        <a:bodyPr/>
        <a:lstStyle/>
        <a:p>
          <a:endParaRPr lang="en-US"/>
        </a:p>
      </dgm:t>
    </dgm:pt>
    <dgm:pt modelId="{EE3F2E1B-711D-48FA-B191-6855B697EF0D}" type="parTrans" cxnId="{C4ECFE3E-1325-4E48-9CCC-C90B7640AF18}">
      <dgm:prSet/>
      <dgm:spPr/>
      <dgm:t>
        <a:bodyPr/>
        <a:lstStyle/>
        <a:p>
          <a:endParaRPr lang="en-US"/>
        </a:p>
      </dgm:t>
    </dgm:pt>
    <dgm:pt modelId="{B151C67E-391E-4D81-9353-7BB592B3714A}">
      <dgm:prSet/>
      <dgm:spPr/>
      <dgm:t>
        <a:bodyPr/>
        <a:lstStyle/>
        <a:p>
          <a:r>
            <a:rPr lang="en-US"/>
            <a:t>Age 55+ recommended (can be under 40 if they have a physical disability)</a:t>
          </a:r>
        </a:p>
      </dgm:t>
    </dgm:pt>
    <dgm:pt modelId="{EE0110E1-0C32-4DBA-8294-88359926FF19}" type="sibTrans" cxnId="{4A6EB7D6-8589-45DF-8E79-87C058CFD2B0}">
      <dgm:prSet/>
      <dgm:spPr/>
      <dgm:t>
        <a:bodyPr/>
        <a:lstStyle/>
        <a:p>
          <a:endParaRPr lang="en-US"/>
        </a:p>
      </dgm:t>
    </dgm:pt>
    <dgm:pt modelId="{5D82395D-1528-4959-9EFF-A3D9D9C043FB}" type="parTrans" cxnId="{4A6EB7D6-8589-45DF-8E79-87C058CFD2B0}">
      <dgm:prSet/>
      <dgm:spPr/>
      <dgm:t>
        <a:bodyPr/>
        <a:lstStyle/>
        <a:p>
          <a:endParaRPr lang="en-US"/>
        </a:p>
      </dgm:t>
    </dgm:pt>
    <dgm:pt modelId="{EB1D3FF4-122D-E84F-8490-BBCBE1E2EF2C}" type="pres">
      <dgm:prSet presAssocID="{D0CE42BB-5E44-4491-8128-2E8B32EDCFD5}" presName="vert0" presStyleCnt="0">
        <dgm:presLayoutVars>
          <dgm:dir/>
          <dgm:animOne val="branch"/>
          <dgm:animLvl val="lvl"/>
        </dgm:presLayoutVars>
      </dgm:prSet>
      <dgm:spPr/>
    </dgm:pt>
    <dgm:pt modelId="{CDA00929-FE4B-B44B-8525-7A13BC4EC91D}" type="pres">
      <dgm:prSet presAssocID="{B151C67E-391E-4D81-9353-7BB592B3714A}" presName="thickLine" presStyleLbl="alignNode1" presStyleIdx="0" presStyleCnt="7"/>
      <dgm:spPr/>
    </dgm:pt>
    <dgm:pt modelId="{6FAA51B3-66AA-DD42-B2B4-AA6754998507}" type="pres">
      <dgm:prSet presAssocID="{B151C67E-391E-4D81-9353-7BB592B3714A}" presName="horz1" presStyleCnt="0"/>
      <dgm:spPr/>
    </dgm:pt>
    <dgm:pt modelId="{E76F0015-F934-E84A-B99B-729B92924ADC}" type="pres">
      <dgm:prSet presAssocID="{B151C67E-391E-4D81-9353-7BB592B3714A}" presName="tx1" presStyleLbl="revTx" presStyleIdx="0" presStyleCnt="7"/>
      <dgm:spPr/>
    </dgm:pt>
    <dgm:pt modelId="{1339DC7B-BBB2-4141-88C7-1B2729D6F657}" type="pres">
      <dgm:prSet presAssocID="{B151C67E-391E-4D81-9353-7BB592B3714A}" presName="vert1" presStyleCnt="0"/>
      <dgm:spPr/>
    </dgm:pt>
    <dgm:pt modelId="{2BDE10CD-F2C3-A54B-AD03-BA9CAED5D4CB}" type="pres">
      <dgm:prSet presAssocID="{18678207-7F40-40CB-A0FE-7E065467B824}" presName="thickLine" presStyleLbl="alignNode1" presStyleIdx="1" presStyleCnt="7"/>
      <dgm:spPr/>
    </dgm:pt>
    <dgm:pt modelId="{E49C2317-DFD5-1F46-A83A-DB3C0235BFD3}" type="pres">
      <dgm:prSet presAssocID="{18678207-7F40-40CB-A0FE-7E065467B824}" presName="horz1" presStyleCnt="0"/>
      <dgm:spPr/>
    </dgm:pt>
    <dgm:pt modelId="{5405AF6E-DFE1-8142-8C91-E5CA23143CA9}" type="pres">
      <dgm:prSet presAssocID="{18678207-7F40-40CB-A0FE-7E065467B824}" presName="tx1" presStyleLbl="revTx" presStyleIdx="1" presStyleCnt="7"/>
      <dgm:spPr/>
    </dgm:pt>
    <dgm:pt modelId="{C162B895-16A0-7F40-83CF-586A9E90D5A7}" type="pres">
      <dgm:prSet presAssocID="{18678207-7F40-40CB-A0FE-7E065467B824}" presName="vert1" presStyleCnt="0"/>
      <dgm:spPr/>
    </dgm:pt>
    <dgm:pt modelId="{A51CA985-ABD8-9C40-B456-3C3D6A7281AA}" type="pres">
      <dgm:prSet presAssocID="{20E987A0-81BA-4F82-987D-D90A693D6FCE}" presName="thickLine" presStyleLbl="alignNode1" presStyleIdx="2" presStyleCnt="7"/>
      <dgm:spPr/>
    </dgm:pt>
    <dgm:pt modelId="{74997F57-BE10-224D-829B-4722388DA643}" type="pres">
      <dgm:prSet presAssocID="{20E987A0-81BA-4F82-987D-D90A693D6FCE}" presName="horz1" presStyleCnt="0"/>
      <dgm:spPr/>
    </dgm:pt>
    <dgm:pt modelId="{509BC813-D34B-BB44-916E-9B54EED3C96E}" type="pres">
      <dgm:prSet presAssocID="{20E987A0-81BA-4F82-987D-D90A693D6FCE}" presName="tx1" presStyleLbl="revTx" presStyleIdx="2" presStyleCnt="7"/>
      <dgm:spPr/>
    </dgm:pt>
    <dgm:pt modelId="{22F6FDC8-72B2-CB40-AC01-1143B061A7D8}" type="pres">
      <dgm:prSet presAssocID="{20E987A0-81BA-4F82-987D-D90A693D6FCE}" presName="vert1" presStyleCnt="0"/>
      <dgm:spPr/>
    </dgm:pt>
    <dgm:pt modelId="{BD3122CA-EE5B-7F40-BB74-C38C2D6A796B}" type="pres">
      <dgm:prSet presAssocID="{364B42F9-E9F4-4725-B39D-96033F4C6091}" presName="thickLine" presStyleLbl="alignNode1" presStyleIdx="3" presStyleCnt="7"/>
      <dgm:spPr/>
    </dgm:pt>
    <dgm:pt modelId="{008E3C2C-5362-3C4F-B607-9BE5010BCB35}" type="pres">
      <dgm:prSet presAssocID="{364B42F9-E9F4-4725-B39D-96033F4C6091}" presName="horz1" presStyleCnt="0"/>
      <dgm:spPr/>
    </dgm:pt>
    <dgm:pt modelId="{E7763C2E-1EF3-DB44-8315-402042A2E786}" type="pres">
      <dgm:prSet presAssocID="{364B42F9-E9F4-4725-B39D-96033F4C6091}" presName="tx1" presStyleLbl="revTx" presStyleIdx="3" presStyleCnt="7"/>
      <dgm:spPr/>
    </dgm:pt>
    <dgm:pt modelId="{2BB51843-0EE4-3645-9B9C-E0F5AFD5E67B}" type="pres">
      <dgm:prSet presAssocID="{364B42F9-E9F4-4725-B39D-96033F4C6091}" presName="vert1" presStyleCnt="0"/>
      <dgm:spPr/>
    </dgm:pt>
    <dgm:pt modelId="{B7901EC4-3AED-1E4A-BE03-A1F24A11E083}" type="pres">
      <dgm:prSet presAssocID="{9821C372-0AE8-4DE3-A548-26847591E7B6}" presName="thickLine" presStyleLbl="alignNode1" presStyleIdx="4" presStyleCnt="7"/>
      <dgm:spPr/>
    </dgm:pt>
    <dgm:pt modelId="{5F635B47-5A8D-1E4B-97F4-80E341AF6EDA}" type="pres">
      <dgm:prSet presAssocID="{9821C372-0AE8-4DE3-A548-26847591E7B6}" presName="horz1" presStyleCnt="0"/>
      <dgm:spPr/>
    </dgm:pt>
    <dgm:pt modelId="{B4C95752-B667-C248-B122-AD9CE321ABA7}" type="pres">
      <dgm:prSet presAssocID="{9821C372-0AE8-4DE3-A548-26847591E7B6}" presName="tx1" presStyleLbl="revTx" presStyleIdx="4" presStyleCnt="7"/>
      <dgm:spPr/>
    </dgm:pt>
    <dgm:pt modelId="{666477AF-1FBD-D044-A5D9-D92443E123EE}" type="pres">
      <dgm:prSet presAssocID="{9821C372-0AE8-4DE3-A548-26847591E7B6}" presName="vert1" presStyleCnt="0"/>
      <dgm:spPr/>
    </dgm:pt>
    <dgm:pt modelId="{2AD10E96-F164-404B-A7EB-363EBE0ECDB6}" type="pres">
      <dgm:prSet presAssocID="{8B44A002-51B7-44B9-9E8B-FA0A2F08B01F}" presName="thickLine" presStyleLbl="alignNode1" presStyleIdx="5" presStyleCnt="7"/>
      <dgm:spPr/>
    </dgm:pt>
    <dgm:pt modelId="{0A111BB0-80C6-634C-91FD-68691BFDE5FF}" type="pres">
      <dgm:prSet presAssocID="{8B44A002-51B7-44B9-9E8B-FA0A2F08B01F}" presName="horz1" presStyleCnt="0"/>
      <dgm:spPr/>
    </dgm:pt>
    <dgm:pt modelId="{B0EE2493-A22B-A944-A943-ACD8ABCC4AEE}" type="pres">
      <dgm:prSet presAssocID="{8B44A002-51B7-44B9-9E8B-FA0A2F08B01F}" presName="tx1" presStyleLbl="revTx" presStyleIdx="5" presStyleCnt="7"/>
      <dgm:spPr/>
    </dgm:pt>
    <dgm:pt modelId="{0F08B939-DEB2-D949-AACC-34645935FC5D}" type="pres">
      <dgm:prSet presAssocID="{8B44A002-51B7-44B9-9E8B-FA0A2F08B01F}" presName="vert1" presStyleCnt="0"/>
      <dgm:spPr/>
    </dgm:pt>
    <dgm:pt modelId="{0446CB40-4966-9440-B257-4DD6A3189789}" type="pres">
      <dgm:prSet presAssocID="{E11F0811-64EC-4303-BBEB-FC64B7451F08}" presName="thickLine" presStyleLbl="alignNode1" presStyleIdx="6" presStyleCnt="7"/>
      <dgm:spPr/>
    </dgm:pt>
    <dgm:pt modelId="{B984AB66-39FC-2E45-B00B-BD8AC191AFA6}" type="pres">
      <dgm:prSet presAssocID="{E11F0811-64EC-4303-BBEB-FC64B7451F08}" presName="horz1" presStyleCnt="0"/>
      <dgm:spPr/>
    </dgm:pt>
    <dgm:pt modelId="{1D003ADD-858D-DD4B-95F6-C5D86BDFE504}" type="pres">
      <dgm:prSet presAssocID="{E11F0811-64EC-4303-BBEB-FC64B7451F08}" presName="tx1" presStyleLbl="revTx" presStyleIdx="6" presStyleCnt="7"/>
      <dgm:spPr/>
    </dgm:pt>
    <dgm:pt modelId="{84D963B5-C151-E64A-86D4-268EA5E2685C}" type="pres">
      <dgm:prSet presAssocID="{E11F0811-64EC-4303-BBEB-FC64B7451F08}" presName="vert1" presStyleCnt="0"/>
      <dgm:spPr/>
    </dgm:pt>
  </dgm:ptLst>
  <dgm:cxnLst>
    <dgm:cxn modelId="{39674903-7C5C-44A8-BCEF-FE90ABCC5083}" srcId="{D0CE42BB-5E44-4491-8128-2E8B32EDCFD5}" destId="{9821C372-0AE8-4DE3-A548-26847591E7B6}" srcOrd="4" destOrd="0" parTransId="{326093AF-64EA-41BD-B3C3-A3D5D322E5FB}" sibTransId="{F8F65771-3893-4670-9268-D3A17D68BC37}"/>
    <dgm:cxn modelId="{D1299005-C02D-914E-870E-CCDD90581B98}" type="presOf" srcId="{18678207-7F40-40CB-A0FE-7E065467B824}" destId="{5405AF6E-DFE1-8142-8C91-E5CA23143CA9}" srcOrd="0" destOrd="0" presId="urn:microsoft.com/office/officeart/2008/layout/LinedList"/>
    <dgm:cxn modelId="{C4ECFE3E-1325-4E48-9CCC-C90B7640AF18}" srcId="{D0CE42BB-5E44-4491-8128-2E8B32EDCFD5}" destId="{18678207-7F40-40CB-A0FE-7E065467B824}" srcOrd="1" destOrd="0" parTransId="{EE3F2E1B-711D-48FA-B191-6855B697EF0D}" sibTransId="{ABC56E29-5C5D-4FDC-AAD9-901DC978F7C3}"/>
    <dgm:cxn modelId="{6515C245-3DF3-4680-9937-87E063BC10BC}" srcId="{D0CE42BB-5E44-4491-8128-2E8B32EDCFD5}" destId="{20E987A0-81BA-4F82-987D-D90A693D6FCE}" srcOrd="2" destOrd="0" parTransId="{6D7C7EF6-8376-41B5-9048-3B463F14DCB1}" sibTransId="{78AB57D3-1D09-409E-9679-3F0140309E44}"/>
    <dgm:cxn modelId="{F7725F4E-F4E1-2E48-9C17-4825629521F6}" type="presOf" srcId="{20E987A0-81BA-4F82-987D-D90A693D6FCE}" destId="{509BC813-D34B-BB44-916E-9B54EED3C96E}" srcOrd="0" destOrd="0" presId="urn:microsoft.com/office/officeart/2008/layout/LinedList"/>
    <dgm:cxn modelId="{C6858E66-AFF3-964C-950F-97DF83D1ACC6}" type="presOf" srcId="{B151C67E-391E-4D81-9353-7BB592B3714A}" destId="{E76F0015-F934-E84A-B99B-729B92924ADC}" srcOrd="0" destOrd="0" presId="urn:microsoft.com/office/officeart/2008/layout/LinedList"/>
    <dgm:cxn modelId="{C1A74281-2D4F-474E-AD73-8B28C2754144}" srcId="{D0CE42BB-5E44-4491-8128-2E8B32EDCFD5}" destId="{E11F0811-64EC-4303-BBEB-FC64B7451F08}" srcOrd="6" destOrd="0" parTransId="{15F02F67-5483-49C4-83CB-08D0DFE38259}" sibTransId="{BCAF4536-FC11-4EC2-B7CE-1D3AFD24269D}"/>
    <dgm:cxn modelId="{AEDDA3A9-5692-B447-BDEA-7B16AC78BB04}" type="presOf" srcId="{364B42F9-E9F4-4725-B39D-96033F4C6091}" destId="{E7763C2E-1EF3-DB44-8315-402042A2E786}" srcOrd="0" destOrd="0" presId="urn:microsoft.com/office/officeart/2008/layout/LinedList"/>
    <dgm:cxn modelId="{5EF010B3-698E-2D41-B7BF-CE19CAFDFBA3}" type="presOf" srcId="{9821C372-0AE8-4DE3-A548-26847591E7B6}" destId="{B4C95752-B667-C248-B122-AD9CE321ABA7}" srcOrd="0" destOrd="0" presId="urn:microsoft.com/office/officeart/2008/layout/LinedList"/>
    <dgm:cxn modelId="{920723B7-657E-A540-AD13-FD8178F598D6}" type="presOf" srcId="{E11F0811-64EC-4303-BBEB-FC64B7451F08}" destId="{1D003ADD-858D-DD4B-95F6-C5D86BDFE504}" srcOrd="0" destOrd="0" presId="urn:microsoft.com/office/officeart/2008/layout/LinedList"/>
    <dgm:cxn modelId="{BCAE05BC-47D1-473C-A73B-0CAFD44D6830}" srcId="{D0CE42BB-5E44-4491-8128-2E8B32EDCFD5}" destId="{364B42F9-E9F4-4725-B39D-96033F4C6091}" srcOrd="3" destOrd="0" parTransId="{3F17D48F-09BE-4297-A789-FBD035BDB88A}" sibTransId="{32F665B2-96DD-47C9-8812-42D258064957}"/>
    <dgm:cxn modelId="{4A6EB7D6-8589-45DF-8E79-87C058CFD2B0}" srcId="{D0CE42BB-5E44-4491-8128-2E8B32EDCFD5}" destId="{B151C67E-391E-4D81-9353-7BB592B3714A}" srcOrd="0" destOrd="0" parTransId="{5D82395D-1528-4959-9EFF-A3D9D9C043FB}" sibTransId="{EE0110E1-0C32-4DBA-8294-88359926FF19}"/>
    <dgm:cxn modelId="{86F65BE2-451E-4147-87B4-081E8D6007AA}" type="presOf" srcId="{D0CE42BB-5E44-4491-8128-2E8B32EDCFD5}" destId="{EB1D3FF4-122D-E84F-8490-BBCBE1E2EF2C}" srcOrd="0" destOrd="0" presId="urn:microsoft.com/office/officeart/2008/layout/LinedList"/>
    <dgm:cxn modelId="{ECDCF2E6-6AC0-C646-BD1B-F03C2A3051D5}" type="presOf" srcId="{8B44A002-51B7-44B9-9E8B-FA0A2F08B01F}" destId="{B0EE2493-A22B-A944-A943-ACD8ABCC4AEE}" srcOrd="0" destOrd="0" presId="urn:microsoft.com/office/officeart/2008/layout/LinedList"/>
    <dgm:cxn modelId="{ED506AEA-E351-45EA-8C85-2AA1CA669E6E}" srcId="{D0CE42BB-5E44-4491-8128-2E8B32EDCFD5}" destId="{8B44A002-51B7-44B9-9E8B-FA0A2F08B01F}" srcOrd="5" destOrd="0" parTransId="{2FF02BBF-7EDE-4B64-82AC-3303B7ED5F4B}" sibTransId="{56FF3E9D-E102-4F74-8F29-81C31ED3DA09}"/>
    <dgm:cxn modelId="{706C91BE-4994-2949-ACD2-04D3E541D2E8}" type="presParOf" srcId="{EB1D3FF4-122D-E84F-8490-BBCBE1E2EF2C}" destId="{CDA00929-FE4B-B44B-8525-7A13BC4EC91D}" srcOrd="0" destOrd="0" presId="urn:microsoft.com/office/officeart/2008/layout/LinedList"/>
    <dgm:cxn modelId="{6BBB2495-2418-6A49-BF45-95A790FC7DA0}" type="presParOf" srcId="{EB1D3FF4-122D-E84F-8490-BBCBE1E2EF2C}" destId="{6FAA51B3-66AA-DD42-B2B4-AA6754998507}" srcOrd="1" destOrd="0" presId="urn:microsoft.com/office/officeart/2008/layout/LinedList"/>
    <dgm:cxn modelId="{11D785A4-FACE-7047-B110-DBD64C4624B1}" type="presParOf" srcId="{6FAA51B3-66AA-DD42-B2B4-AA6754998507}" destId="{E76F0015-F934-E84A-B99B-729B92924ADC}" srcOrd="0" destOrd="0" presId="urn:microsoft.com/office/officeart/2008/layout/LinedList"/>
    <dgm:cxn modelId="{1E63C309-4641-DE4A-8B8D-8641D1DD6C9A}" type="presParOf" srcId="{6FAA51B3-66AA-DD42-B2B4-AA6754998507}" destId="{1339DC7B-BBB2-4141-88C7-1B2729D6F657}" srcOrd="1" destOrd="0" presId="urn:microsoft.com/office/officeart/2008/layout/LinedList"/>
    <dgm:cxn modelId="{78FACCF4-4B02-E245-B01A-ADFCDEAB7E70}" type="presParOf" srcId="{EB1D3FF4-122D-E84F-8490-BBCBE1E2EF2C}" destId="{2BDE10CD-F2C3-A54B-AD03-BA9CAED5D4CB}" srcOrd="2" destOrd="0" presId="urn:microsoft.com/office/officeart/2008/layout/LinedList"/>
    <dgm:cxn modelId="{31B619B8-D696-6F49-BD52-F8161439B194}" type="presParOf" srcId="{EB1D3FF4-122D-E84F-8490-BBCBE1E2EF2C}" destId="{E49C2317-DFD5-1F46-A83A-DB3C0235BFD3}" srcOrd="3" destOrd="0" presId="urn:microsoft.com/office/officeart/2008/layout/LinedList"/>
    <dgm:cxn modelId="{73E0D375-D7D9-0B4E-8864-819285C513E3}" type="presParOf" srcId="{E49C2317-DFD5-1F46-A83A-DB3C0235BFD3}" destId="{5405AF6E-DFE1-8142-8C91-E5CA23143CA9}" srcOrd="0" destOrd="0" presId="urn:microsoft.com/office/officeart/2008/layout/LinedList"/>
    <dgm:cxn modelId="{8E0A9EF7-C567-834A-9486-B8EF2B449AF1}" type="presParOf" srcId="{E49C2317-DFD5-1F46-A83A-DB3C0235BFD3}" destId="{C162B895-16A0-7F40-83CF-586A9E90D5A7}" srcOrd="1" destOrd="0" presId="urn:microsoft.com/office/officeart/2008/layout/LinedList"/>
    <dgm:cxn modelId="{F4E14FE0-E529-F14D-AA19-F892543994F1}" type="presParOf" srcId="{EB1D3FF4-122D-E84F-8490-BBCBE1E2EF2C}" destId="{A51CA985-ABD8-9C40-B456-3C3D6A7281AA}" srcOrd="4" destOrd="0" presId="urn:microsoft.com/office/officeart/2008/layout/LinedList"/>
    <dgm:cxn modelId="{8E969C8E-9670-EC4A-A86E-F7950F38D4E8}" type="presParOf" srcId="{EB1D3FF4-122D-E84F-8490-BBCBE1E2EF2C}" destId="{74997F57-BE10-224D-829B-4722388DA643}" srcOrd="5" destOrd="0" presId="urn:microsoft.com/office/officeart/2008/layout/LinedList"/>
    <dgm:cxn modelId="{AE2FBFDE-7F5B-6642-8569-01344C061154}" type="presParOf" srcId="{74997F57-BE10-224D-829B-4722388DA643}" destId="{509BC813-D34B-BB44-916E-9B54EED3C96E}" srcOrd="0" destOrd="0" presId="urn:microsoft.com/office/officeart/2008/layout/LinedList"/>
    <dgm:cxn modelId="{BE146D55-AA83-9F4A-8632-5F979E095414}" type="presParOf" srcId="{74997F57-BE10-224D-829B-4722388DA643}" destId="{22F6FDC8-72B2-CB40-AC01-1143B061A7D8}" srcOrd="1" destOrd="0" presId="urn:microsoft.com/office/officeart/2008/layout/LinedList"/>
    <dgm:cxn modelId="{1A52F7D3-37BC-E342-9780-CB82C8F8D5F0}" type="presParOf" srcId="{EB1D3FF4-122D-E84F-8490-BBCBE1E2EF2C}" destId="{BD3122CA-EE5B-7F40-BB74-C38C2D6A796B}" srcOrd="6" destOrd="0" presId="urn:microsoft.com/office/officeart/2008/layout/LinedList"/>
    <dgm:cxn modelId="{01114273-2CF1-1848-9701-ECB9AFEA2194}" type="presParOf" srcId="{EB1D3FF4-122D-E84F-8490-BBCBE1E2EF2C}" destId="{008E3C2C-5362-3C4F-B607-9BE5010BCB35}" srcOrd="7" destOrd="0" presId="urn:microsoft.com/office/officeart/2008/layout/LinedList"/>
    <dgm:cxn modelId="{1FCDE8DA-CF8F-A248-BE82-8E447A11C222}" type="presParOf" srcId="{008E3C2C-5362-3C4F-B607-9BE5010BCB35}" destId="{E7763C2E-1EF3-DB44-8315-402042A2E786}" srcOrd="0" destOrd="0" presId="urn:microsoft.com/office/officeart/2008/layout/LinedList"/>
    <dgm:cxn modelId="{EB4FCDBA-B42B-FF4F-BFC5-4683961155EF}" type="presParOf" srcId="{008E3C2C-5362-3C4F-B607-9BE5010BCB35}" destId="{2BB51843-0EE4-3645-9B9C-E0F5AFD5E67B}" srcOrd="1" destOrd="0" presId="urn:microsoft.com/office/officeart/2008/layout/LinedList"/>
    <dgm:cxn modelId="{AC9CBF18-DA19-1541-AD13-1D517DEA0C77}" type="presParOf" srcId="{EB1D3FF4-122D-E84F-8490-BBCBE1E2EF2C}" destId="{B7901EC4-3AED-1E4A-BE03-A1F24A11E083}" srcOrd="8" destOrd="0" presId="urn:microsoft.com/office/officeart/2008/layout/LinedList"/>
    <dgm:cxn modelId="{424EB92E-1C4A-2B4E-8990-F26116549DDA}" type="presParOf" srcId="{EB1D3FF4-122D-E84F-8490-BBCBE1E2EF2C}" destId="{5F635B47-5A8D-1E4B-97F4-80E341AF6EDA}" srcOrd="9" destOrd="0" presId="urn:microsoft.com/office/officeart/2008/layout/LinedList"/>
    <dgm:cxn modelId="{369DCCB9-3723-EE4B-A4EC-95D5A7C40154}" type="presParOf" srcId="{5F635B47-5A8D-1E4B-97F4-80E341AF6EDA}" destId="{B4C95752-B667-C248-B122-AD9CE321ABA7}" srcOrd="0" destOrd="0" presId="urn:microsoft.com/office/officeart/2008/layout/LinedList"/>
    <dgm:cxn modelId="{13C01455-739D-2B46-B06B-8DA7374DE5DD}" type="presParOf" srcId="{5F635B47-5A8D-1E4B-97F4-80E341AF6EDA}" destId="{666477AF-1FBD-D044-A5D9-D92443E123EE}" srcOrd="1" destOrd="0" presId="urn:microsoft.com/office/officeart/2008/layout/LinedList"/>
    <dgm:cxn modelId="{68E3D6D8-B00E-DE49-BA21-95F027EB099F}" type="presParOf" srcId="{EB1D3FF4-122D-E84F-8490-BBCBE1E2EF2C}" destId="{2AD10E96-F164-404B-A7EB-363EBE0ECDB6}" srcOrd="10" destOrd="0" presId="urn:microsoft.com/office/officeart/2008/layout/LinedList"/>
    <dgm:cxn modelId="{D818DFBC-16EB-1541-94DE-6FABB42E948F}" type="presParOf" srcId="{EB1D3FF4-122D-E84F-8490-BBCBE1E2EF2C}" destId="{0A111BB0-80C6-634C-91FD-68691BFDE5FF}" srcOrd="11" destOrd="0" presId="urn:microsoft.com/office/officeart/2008/layout/LinedList"/>
    <dgm:cxn modelId="{D3205149-4492-AD4C-B82D-56E5B584BC76}" type="presParOf" srcId="{0A111BB0-80C6-634C-91FD-68691BFDE5FF}" destId="{B0EE2493-A22B-A944-A943-ACD8ABCC4AEE}" srcOrd="0" destOrd="0" presId="urn:microsoft.com/office/officeart/2008/layout/LinedList"/>
    <dgm:cxn modelId="{E69593C6-6142-5843-9872-FAAF1485019A}" type="presParOf" srcId="{0A111BB0-80C6-634C-91FD-68691BFDE5FF}" destId="{0F08B939-DEB2-D949-AACC-34645935FC5D}" srcOrd="1" destOrd="0" presId="urn:microsoft.com/office/officeart/2008/layout/LinedList"/>
    <dgm:cxn modelId="{53F256AE-C531-3A4B-A7C2-61A691D705C2}" type="presParOf" srcId="{EB1D3FF4-122D-E84F-8490-BBCBE1E2EF2C}" destId="{0446CB40-4966-9440-B257-4DD6A3189789}" srcOrd="12" destOrd="0" presId="urn:microsoft.com/office/officeart/2008/layout/LinedList"/>
    <dgm:cxn modelId="{4518D9AF-488F-AC43-B8AC-B3F485A0104F}" type="presParOf" srcId="{EB1D3FF4-122D-E84F-8490-BBCBE1E2EF2C}" destId="{B984AB66-39FC-2E45-B00B-BD8AC191AFA6}" srcOrd="13" destOrd="0" presId="urn:microsoft.com/office/officeart/2008/layout/LinedList"/>
    <dgm:cxn modelId="{88C51493-131C-1149-8741-57196C99B3D8}" type="presParOf" srcId="{B984AB66-39FC-2E45-B00B-BD8AC191AFA6}" destId="{1D003ADD-858D-DD4B-95F6-C5D86BDFE504}" srcOrd="0" destOrd="0" presId="urn:microsoft.com/office/officeart/2008/layout/LinedList"/>
    <dgm:cxn modelId="{AEEC71D5-2AE6-5D45-8395-E272A814DA6E}" type="presParOf" srcId="{B984AB66-39FC-2E45-B00B-BD8AC191AFA6}" destId="{84D963B5-C151-E64A-86D4-268EA5E2685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06FF71-645F-453F-9CEA-4483D95474C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31F1F5-BC8D-4229-94E3-1A12A2CB6E82}">
      <dgm:prSet/>
      <dgm:spPr/>
      <dgm:t>
        <a:bodyPr/>
        <a:lstStyle/>
        <a:p>
          <a:r>
            <a:rPr lang="en-US"/>
            <a:t>Go to pfe.sffcfoundation.org </a:t>
          </a:r>
        </a:p>
      </dgm:t>
    </dgm:pt>
    <dgm:pt modelId="{87AD263A-F014-4357-8F0E-00CF027E4684}" type="parTrans" cxnId="{8161C5F1-12CB-4D66-B89C-B1C64FB36B28}">
      <dgm:prSet/>
      <dgm:spPr/>
      <dgm:t>
        <a:bodyPr/>
        <a:lstStyle/>
        <a:p>
          <a:endParaRPr lang="en-US"/>
        </a:p>
      </dgm:t>
    </dgm:pt>
    <dgm:pt modelId="{A454E9CE-7A42-4A92-938C-8B6324635BBC}" type="sibTrans" cxnId="{8161C5F1-12CB-4D66-B89C-B1C64FB36B28}">
      <dgm:prSet/>
      <dgm:spPr/>
      <dgm:t>
        <a:bodyPr/>
        <a:lstStyle/>
        <a:p>
          <a:endParaRPr lang="en-US"/>
        </a:p>
      </dgm:t>
    </dgm:pt>
    <dgm:pt modelId="{D28D8F04-FFA0-4178-885C-427A580089F2}">
      <dgm:prSet/>
      <dgm:spPr/>
      <dgm:t>
        <a:bodyPr/>
        <a:lstStyle/>
        <a:p>
          <a:r>
            <a:rPr lang="en-US"/>
            <a:t>Click "Student Application"</a:t>
          </a:r>
        </a:p>
      </dgm:t>
    </dgm:pt>
    <dgm:pt modelId="{A97ACA58-5E7F-43B2-88EB-D5DA9E89A16D}" type="parTrans" cxnId="{207A725B-B123-464D-971A-9BC5CC5D865C}">
      <dgm:prSet/>
      <dgm:spPr/>
      <dgm:t>
        <a:bodyPr/>
        <a:lstStyle/>
        <a:p>
          <a:endParaRPr lang="en-US"/>
        </a:p>
      </dgm:t>
    </dgm:pt>
    <dgm:pt modelId="{A504B23E-03A7-4FD3-8F25-0F791D40322D}" type="sibTrans" cxnId="{207A725B-B123-464D-971A-9BC5CC5D865C}">
      <dgm:prSet/>
      <dgm:spPr/>
      <dgm:t>
        <a:bodyPr/>
        <a:lstStyle/>
        <a:p>
          <a:endParaRPr lang="en-US"/>
        </a:p>
      </dgm:t>
    </dgm:pt>
    <dgm:pt modelId="{DFFF8811-265D-413B-9EEB-5C4233424F71}">
      <dgm:prSet/>
      <dgm:spPr/>
      <dgm:t>
        <a:bodyPr/>
        <a:lstStyle/>
        <a:p>
          <a:r>
            <a:rPr lang="en-US"/>
            <a:t>Complete the application (you must have your mentor’s information for this step)</a:t>
          </a:r>
        </a:p>
      </dgm:t>
    </dgm:pt>
    <dgm:pt modelId="{D5F40492-0317-4DB0-BAAE-9EB42BD1594B}" type="parTrans" cxnId="{154BE96B-C07D-431D-9ACC-AFC7B2269EDD}">
      <dgm:prSet/>
      <dgm:spPr/>
      <dgm:t>
        <a:bodyPr/>
        <a:lstStyle/>
        <a:p>
          <a:endParaRPr lang="en-US"/>
        </a:p>
      </dgm:t>
    </dgm:pt>
    <dgm:pt modelId="{04909D87-9602-4167-9083-25054C5952F5}" type="sibTrans" cxnId="{154BE96B-C07D-431D-9ACC-AFC7B2269EDD}">
      <dgm:prSet/>
      <dgm:spPr/>
      <dgm:t>
        <a:bodyPr/>
        <a:lstStyle/>
        <a:p>
          <a:endParaRPr lang="en-US"/>
        </a:p>
      </dgm:t>
    </dgm:pt>
    <dgm:pt modelId="{0D5A30C9-BE15-4C97-9DAB-19ED605A3225}">
      <dgm:prSet/>
      <dgm:spPr/>
      <dgm:t>
        <a:bodyPr/>
        <a:lstStyle/>
        <a:p>
          <a:r>
            <a:rPr lang="en-US"/>
            <a:t>Once your school coordinator approves your account, you will receive an email prompting you to complete account creation by selecting a password</a:t>
          </a:r>
        </a:p>
      </dgm:t>
    </dgm:pt>
    <dgm:pt modelId="{0EFED4E9-8FA6-4B5B-BE27-D9004AAE44F3}" type="parTrans" cxnId="{657B1EF4-45E0-40F5-BBA6-5B44AEC20FF4}">
      <dgm:prSet/>
      <dgm:spPr/>
      <dgm:t>
        <a:bodyPr/>
        <a:lstStyle/>
        <a:p>
          <a:endParaRPr lang="en-US"/>
        </a:p>
      </dgm:t>
    </dgm:pt>
    <dgm:pt modelId="{E48F46AD-3D39-4877-A99C-8959D2E54522}" type="sibTrans" cxnId="{657B1EF4-45E0-40F5-BBA6-5B44AEC20FF4}">
      <dgm:prSet/>
      <dgm:spPr/>
      <dgm:t>
        <a:bodyPr/>
        <a:lstStyle/>
        <a:p>
          <a:endParaRPr lang="en-US"/>
        </a:p>
      </dgm:t>
    </dgm:pt>
    <dgm:pt modelId="{5DEF03DE-C44B-47AE-982E-2353200DA41C}">
      <dgm:prSet/>
      <dgm:spPr/>
      <dgm:t>
        <a:bodyPr/>
        <a:lstStyle/>
        <a:p>
          <a:r>
            <a:rPr lang="en-US"/>
            <a:t>Follow the link and choose your password</a:t>
          </a:r>
        </a:p>
      </dgm:t>
    </dgm:pt>
    <dgm:pt modelId="{A8942F5C-F26B-4D4F-848E-2148EE6BAD9B}" type="parTrans" cxnId="{1EE1633C-0BF4-4F67-9741-ACA63111F6F0}">
      <dgm:prSet/>
      <dgm:spPr/>
      <dgm:t>
        <a:bodyPr/>
        <a:lstStyle/>
        <a:p>
          <a:endParaRPr lang="en-US"/>
        </a:p>
      </dgm:t>
    </dgm:pt>
    <dgm:pt modelId="{9985C226-5644-4146-8090-7618277076EE}" type="sibTrans" cxnId="{1EE1633C-0BF4-4F67-9741-ACA63111F6F0}">
      <dgm:prSet/>
      <dgm:spPr/>
      <dgm:t>
        <a:bodyPr/>
        <a:lstStyle/>
        <a:p>
          <a:endParaRPr lang="en-US"/>
        </a:p>
      </dgm:t>
    </dgm:pt>
    <dgm:pt modelId="{DB57BC7F-C09E-4F8F-B9AE-2EF88C4B3CC5}">
      <dgm:prSet/>
      <dgm:spPr/>
      <dgm:t>
        <a:bodyPr/>
        <a:lstStyle/>
        <a:p>
          <a:r>
            <a:rPr lang="en-US"/>
            <a:t>Log in</a:t>
          </a:r>
        </a:p>
      </dgm:t>
    </dgm:pt>
    <dgm:pt modelId="{AEFEE5AB-8B78-40E2-A624-9F4DAF09EED8}" type="parTrans" cxnId="{1082C064-BC61-485B-A3DA-E30C1ED55668}">
      <dgm:prSet/>
      <dgm:spPr/>
      <dgm:t>
        <a:bodyPr/>
        <a:lstStyle/>
        <a:p>
          <a:endParaRPr lang="en-US"/>
        </a:p>
      </dgm:t>
    </dgm:pt>
    <dgm:pt modelId="{464EF356-F51B-469F-A16D-64C21259054A}" type="sibTrans" cxnId="{1082C064-BC61-485B-A3DA-E30C1ED55668}">
      <dgm:prSet/>
      <dgm:spPr/>
      <dgm:t>
        <a:bodyPr/>
        <a:lstStyle/>
        <a:p>
          <a:endParaRPr lang="en-US"/>
        </a:p>
      </dgm:t>
    </dgm:pt>
    <dgm:pt modelId="{9A328637-2A7F-458D-949F-7DC43C08D1FD}">
      <dgm:prSet/>
      <dgm:spPr/>
      <dgm:t>
        <a:bodyPr/>
        <a:lstStyle/>
        <a:p>
          <a:r>
            <a:rPr lang="en-US"/>
            <a:t>You will be prompted to complete your entry survey when you submit your first reflection</a:t>
          </a:r>
        </a:p>
      </dgm:t>
    </dgm:pt>
    <dgm:pt modelId="{D0633B96-0B2F-4615-AB98-4616E0362353}" type="parTrans" cxnId="{BBB2FFBB-86A5-4C42-81E6-A5162F20A9B9}">
      <dgm:prSet/>
      <dgm:spPr/>
      <dgm:t>
        <a:bodyPr/>
        <a:lstStyle/>
        <a:p>
          <a:endParaRPr lang="en-US"/>
        </a:p>
      </dgm:t>
    </dgm:pt>
    <dgm:pt modelId="{0573C6E4-5220-4A73-A4EC-1C2780CBD288}" type="sibTrans" cxnId="{BBB2FFBB-86A5-4C42-81E6-A5162F20A9B9}">
      <dgm:prSet/>
      <dgm:spPr/>
      <dgm:t>
        <a:bodyPr/>
        <a:lstStyle/>
        <a:p>
          <a:endParaRPr lang="en-US"/>
        </a:p>
      </dgm:t>
    </dgm:pt>
    <dgm:pt modelId="{94F802F3-77AB-4445-BD5E-1390142EC6B6}" type="pres">
      <dgm:prSet presAssocID="{6E06FF71-645F-453F-9CEA-4483D95474CC}" presName="vert0" presStyleCnt="0">
        <dgm:presLayoutVars>
          <dgm:dir/>
          <dgm:animOne val="branch"/>
          <dgm:animLvl val="lvl"/>
        </dgm:presLayoutVars>
      </dgm:prSet>
      <dgm:spPr/>
    </dgm:pt>
    <dgm:pt modelId="{83BE92A9-3E6D-004B-A194-FC52E8E728ED}" type="pres">
      <dgm:prSet presAssocID="{DA31F1F5-BC8D-4229-94E3-1A12A2CB6E82}" presName="thickLine" presStyleLbl="alignNode1" presStyleIdx="0" presStyleCnt="7"/>
      <dgm:spPr/>
    </dgm:pt>
    <dgm:pt modelId="{745ACA38-C73E-F34A-89BB-530662A42AD0}" type="pres">
      <dgm:prSet presAssocID="{DA31F1F5-BC8D-4229-94E3-1A12A2CB6E82}" presName="horz1" presStyleCnt="0"/>
      <dgm:spPr/>
    </dgm:pt>
    <dgm:pt modelId="{3D20FBF1-3A73-0643-B270-B43F3244BC04}" type="pres">
      <dgm:prSet presAssocID="{DA31F1F5-BC8D-4229-94E3-1A12A2CB6E82}" presName="tx1" presStyleLbl="revTx" presStyleIdx="0" presStyleCnt="7"/>
      <dgm:spPr/>
    </dgm:pt>
    <dgm:pt modelId="{300A4BE3-BB6D-D649-9435-44B2C3B38B8F}" type="pres">
      <dgm:prSet presAssocID="{DA31F1F5-BC8D-4229-94E3-1A12A2CB6E82}" presName="vert1" presStyleCnt="0"/>
      <dgm:spPr/>
    </dgm:pt>
    <dgm:pt modelId="{FF309393-FA90-0641-A5A5-13830D3BFA1E}" type="pres">
      <dgm:prSet presAssocID="{D28D8F04-FFA0-4178-885C-427A580089F2}" presName="thickLine" presStyleLbl="alignNode1" presStyleIdx="1" presStyleCnt="7"/>
      <dgm:spPr/>
    </dgm:pt>
    <dgm:pt modelId="{C6646912-F47F-F34D-A080-A4F472753BF3}" type="pres">
      <dgm:prSet presAssocID="{D28D8F04-FFA0-4178-885C-427A580089F2}" presName="horz1" presStyleCnt="0"/>
      <dgm:spPr/>
    </dgm:pt>
    <dgm:pt modelId="{8F2B4D6C-C066-C247-ADA3-B0A28B6A474D}" type="pres">
      <dgm:prSet presAssocID="{D28D8F04-FFA0-4178-885C-427A580089F2}" presName="tx1" presStyleLbl="revTx" presStyleIdx="1" presStyleCnt="7"/>
      <dgm:spPr/>
    </dgm:pt>
    <dgm:pt modelId="{18FD5F8D-D8AD-FF42-AE23-8BC210E1E961}" type="pres">
      <dgm:prSet presAssocID="{D28D8F04-FFA0-4178-885C-427A580089F2}" presName="vert1" presStyleCnt="0"/>
      <dgm:spPr/>
    </dgm:pt>
    <dgm:pt modelId="{96598909-319A-9D49-802C-1661FEDE0196}" type="pres">
      <dgm:prSet presAssocID="{DFFF8811-265D-413B-9EEB-5C4233424F71}" presName="thickLine" presStyleLbl="alignNode1" presStyleIdx="2" presStyleCnt="7"/>
      <dgm:spPr/>
    </dgm:pt>
    <dgm:pt modelId="{2FEB4A53-3949-984A-8411-2CC4FBB3CFFF}" type="pres">
      <dgm:prSet presAssocID="{DFFF8811-265D-413B-9EEB-5C4233424F71}" presName="horz1" presStyleCnt="0"/>
      <dgm:spPr/>
    </dgm:pt>
    <dgm:pt modelId="{9D6ED0B1-EA40-9A49-BABA-84664B29A96C}" type="pres">
      <dgm:prSet presAssocID="{DFFF8811-265D-413B-9EEB-5C4233424F71}" presName="tx1" presStyleLbl="revTx" presStyleIdx="2" presStyleCnt="7"/>
      <dgm:spPr/>
    </dgm:pt>
    <dgm:pt modelId="{8F2447E6-8AEF-1C4F-8BFF-DCD6B61AF697}" type="pres">
      <dgm:prSet presAssocID="{DFFF8811-265D-413B-9EEB-5C4233424F71}" presName="vert1" presStyleCnt="0"/>
      <dgm:spPr/>
    </dgm:pt>
    <dgm:pt modelId="{7AA23575-285A-3A41-BF3C-609E3EFF7EA4}" type="pres">
      <dgm:prSet presAssocID="{0D5A30C9-BE15-4C97-9DAB-19ED605A3225}" presName="thickLine" presStyleLbl="alignNode1" presStyleIdx="3" presStyleCnt="7"/>
      <dgm:spPr/>
    </dgm:pt>
    <dgm:pt modelId="{E5439F8D-E9A0-6C41-B7CF-0C71CFBC5F84}" type="pres">
      <dgm:prSet presAssocID="{0D5A30C9-BE15-4C97-9DAB-19ED605A3225}" presName="horz1" presStyleCnt="0"/>
      <dgm:spPr/>
    </dgm:pt>
    <dgm:pt modelId="{7F31F6D0-67EF-6A43-8315-BDDE1ED0F3A2}" type="pres">
      <dgm:prSet presAssocID="{0D5A30C9-BE15-4C97-9DAB-19ED605A3225}" presName="tx1" presStyleLbl="revTx" presStyleIdx="3" presStyleCnt="7"/>
      <dgm:spPr/>
    </dgm:pt>
    <dgm:pt modelId="{F078DB76-9862-0142-BD0E-8831049F2F3B}" type="pres">
      <dgm:prSet presAssocID="{0D5A30C9-BE15-4C97-9DAB-19ED605A3225}" presName="vert1" presStyleCnt="0"/>
      <dgm:spPr/>
    </dgm:pt>
    <dgm:pt modelId="{81D47698-8A57-8840-80EA-B155BA28AD2C}" type="pres">
      <dgm:prSet presAssocID="{5DEF03DE-C44B-47AE-982E-2353200DA41C}" presName="thickLine" presStyleLbl="alignNode1" presStyleIdx="4" presStyleCnt="7"/>
      <dgm:spPr/>
    </dgm:pt>
    <dgm:pt modelId="{DA74BC60-6AA9-0E44-A0BF-2E6E085C0EBE}" type="pres">
      <dgm:prSet presAssocID="{5DEF03DE-C44B-47AE-982E-2353200DA41C}" presName="horz1" presStyleCnt="0"/>
      <dgm:spPr/>
    </dgm:pt>
    <dgm:pt modelId="{A99EF713-BEE6-304F-ADD3-99DF04FA15FC}" type="pres">
      <dgm:prSet presAssocID="{5DEF03DE-C44B-47AE-982E-2353200DA41C}" presName="tx1" presStyleLbl="revTx" presStyleIdx="4" presStyleCnt="7"/>
      <dgm:spPr/>
    </dgm:pt>
    <dgm:pt modelId="{BF59FD22-075F-A64A-87F3-F3EC32D9B73D}" type="pres">
      <dgm:prSet presAssocID="{5DEF03DE-C44B-47AE-982E-2353200DA41C}" presName="vert1" presStyleCnt="0"/>
      <dgm:spPr/>
    </dgm:pt>
    <dgm:pt modelId="{C55B64B6-F808-A741-9FC4-CEBEDA910F20}" type="pres">
      <dgm:prSet presAssocID="{DB57BC7F-C09E-4F8F-B9AE-2EF88C4B3CC5}" presName="thickLine" presStyleLbl="alignNode1" presStyleIdx="5" presStyleCnt="7"/>
      <dgm:spPr/>
    </dgm:pt>
    <dgm:pt modelId="{7820BC3D-2C8C-8A44-9B07-1068BECE9C22}" type="pres">
      <dgm:prSet presAssocID="{DB57BC7F-C09E-4F8F-B9AE-2EF88C4B3CC5}" presName="horz1" presStyleCnt="0"/>
      <dgm:spPr/>
    </dgm:pt>
    <dgm:pt modelId="{FB6894E5-6317-9140-9E5C-5667DF9F2E66}" type="pres">
      <dgm:prSet presAssocID="{DB57BC7F-C09E-4F8F-B9AE-2EF88C4B3CC5}" presName="tx1" presStyleLbl="revTx" presStyleIdx="5" presStyleCnt="7"/>
      <dgm:spPr/>
    </dgm:pt>
    <dgm:pt modelId="{10BEC113-BC4B-CF4F-9387-127E6FB3950F}" type="pres">
      <dgm:prSet presAssocID="{DB57BC7F-C09E-4F8F-B9AE-2EF88C4B3CC5}" presName="vert1" presStyleCnt="0"/>
      <dgm:spPr/>
    </dgm:pt>
    <dgm:pt modelId="{056F8EB7-4706-114C-8FA7-BB58172E4AE9}" type="pres">
      <dgm:prSet presAssocID="{9A328637-2A7F-458D-949F-7DC43C08D1FD}" presName="thickLine" presStyleLbl="alignNode1" presStyleIdx="6" presStyleCnt="7"/>
      <dgm:spPr/>
    </dgm:pt>
    <dgm:pt modelId="{CD34405E-F5C3-E04F-929E-D0488D4C5332}" type="pres">
      <dgm:prSet presAssocID="{9A328637-2A7F-458D-949F-7DC43C08D1FD}" presName="horz1" presStyleCnt="0"/>
      <dgm:spPr/>
    </dgm:pt>
    <dgm:pt modelId="{07AE0E7D-ED97-A944-85B9-9EDF5769D0D8}" type="pres">
      <dgm:prSet presAssocID="{9A328637-2A7F-458D-949F-7DC43C08D1FD}" presName="tx1" presStyleLbl="revTx" presStyleIdx="6" presStyleCnt="7"/>
      <dgm:spPr/>
    </dgm:pt>
    <dgm:pt modelId="{9488CED4-17C5-6145-994F-13928D2432AA}" type="pres">
      <dgm:prSet presAssocID="{9A328637-2A7F-458D-949F-7DC43C08D1FD}" presName="vert1" presStyleCnt="0"/>
      <dgm:spPr/>
    </dgm:pt>
  </dgm:ptLst>
  <dgm:cxnLst>
    <dgm:cxn modelId="{0FBBE40F-AFC6-3C41-897B-4FB4E4A38AE6}" type="presOf" srcId="{9A328637-2A7F-458D-949F-7DC43C08D1FD}" destId="{07AE0E7D-ED97-A944-85B9-9EDF5769D0D8}" srcOrd="0" destOrd="0" presId="urn:microsoft.com/office/officeart/2008/layout/LinedList"/>
    <dgm:cxn modelId="{2768D222-1B27-F14B-8AD1-14F98A7EF847}" type="presOf" srcId="{DA31F1F5-BC8D-4229-94E3-1A12A2CB6E82}" destId="{3D20FBF1-3A73-0643-B270-B43F3244BC04}" srcOrd="0" destOrd="0" presId="urn:microsoft.com/office/officeart/2008/layout/LinedList"/>
    <dgm:cxn modelId="{7B445137-D4CA-C34A-BF7A-E2E400B2859E}" type="presOf" srcId="{D28D8F04-FFA0-4178-885C-427A580089F2}" destId="{8F2B4D6C-C066-C247-ADA3-B0A28B6A474D}" srcOrd="0" destOrd="0" presId="urn:microsoft.com/office/officeart/2008/layout/LinedList"/>
    <dgm:cxn modelId="{1EE1633C-0BF4-4F67-9741-ACA63111F6F0}" srcId="{6E06FF71-645F-453F-9CEA-4483D95474CC}" destId="{5DEF03DE-C44B-47AE-982E-2353200DA41C}" srcOrd="4" destOrd="0" parTransId="{A8942F5C-F26B-4D4F-848E-2148EE6BAD9B}" sibTransId="{9985C226-5644-4146-8090-7618277076EE}"/>
    <dgm:cxn modelId="{E29F284D-3A47-5646-AFF4-D4F509D23B85}" type="presOf" srcId="{DB57BC7F-C09E-4F8F-B9AE-2EF88C4B3CC5}" destId="{FB6894E5-6317-9140-9E5C-5667DF9F2E66}" srcOrd="0" destOrd="0" presId="urn:microsoft.com/office/officeart/2008/layout/LinedList"/>
    <dgm:cxn modelId="{207A725B-B123-464D-971A-9BC5CC5D865C}" srcId="{6E06FF71-645F-453F-9CEA-4483D95474CC}" destId="{D28D8F04-FFA0-4178-885C-427A580089F2}" srcOrd="1" destOrd="0" parTransId="{A97ACA58-5E7F-43B2-88EB-D5DA9E89A16D}" sibTransId="{A504B23E-03A7-4FD3-8F25-0F791D40322D}"/>
    <dgm:cxn modelId="{8C4A0C64-B45A-C34D-B1F6-372613EABB26}" type="presOf" srcId="{5DEF03DE-C44B-47AE-982E-2353200DA41C}" destId="{A99EF713-BEE6-304F-ADD3-99DF04FA15FC}" srcOrd="0" destOrd="0" presId="urn:microsoft.com/office/officeart/2008/layout/LinedList"/>
    <dgm:cxn modelId="{1082C064-BC61-485B-A3DA-E30C1ED55668}" srcId="{6E06FF71-645F-453F-9CEA-4483D95474CC}" destId="{DB57BC7F-C09E-4F8F-B9AE-2EF88C4B3CC5}" srcOrd="5" destOrd="0" parTransId="{AEFEE5AB-8B78-40E2-A624-9F4DAF09EED8}" sibTransId="{464EF356-F51B-469F-A16D-64C21259054A}"/>
    <dgm:cxn modelId="{154BE96B-C07D-431D-9ACC-AFC7B2269EDD}" srcId="{6E06FF71-645F-453F-9CEA-4483D95474CC}" destId="{DFFF8811-265D-413B-9EEB-5C4233424F71}" srcOrd="2" destOrd="0" parTransId="{D5F40492-0317-4DB0-BAAE-9EB42BD1594B}" sibTransId="{04909D87-9602-4167-9083-25054C5952F5}"/>
    <dgm:cxn modelId="{3B1B466D-AE5C-5641-8CB5-A294AE0FDF4A}" type="presOf" srcId="{0D5A30C9-BE15-4C97-9DAB-19ED605A3225}" destId="{7F31F6D0-67EF-6A43-8315-BDDE1ED0F3A2}" srcOrd="0" destOrd="0" presId="urn:microsoft.com/office/officeart/2008/layout/LinedList"/>
    <dgm:cxn modelId="{5BE55F75-E8B4-0343-8855-69CBA7677D6A}" type="presOf" srcId="{6E06FF71-645F-453F-9CEA-4483D95474CC}" destId="{94F802F3-77AB-4445-BD5E-1390142EC6B6}" srcOrd="0" destOrd="0" presId="urn:microsoft.com/office/officeart/2008/layout/LinedList"/>
    <dgm:cxn modelId="{BBB2FFBB-86A5-4C42-81E6-A5162F20A9B9}" srcId="{6E06FF71-645F-453F-9CEA-4483D95474CC}" destId="{9A328637-2A7F-458D-949F-7DC43C08D1FD}" srcOrd="6" destOrd="0" parTransId="{D0633B96-0B2F-4615-AB98-4616E0362353}" sibTransId="{0573C6E4-5220-4A73-A4EC-1C2780CBD288}"/>
    <dgm:cxn modelId="{8161C5F1-12CB-4D66-B89C-B1C64FB36B28}" srcId="{6E06FF71-645F-453F-9CEA-4483D95474CC}" destId="{DA31F1F5-BC8D-4229-94E3-1A12A2CB6E82}" srcOrd="0" destOrd="0" parTransId="{87AD263A-F014-4357-8F0E-00CF027E4684}" sibTransId="{A454E9CE-7A42-4A92-938C-8B6324635BBC}"/>
    <dgm:cxn modelId="{657B1EF4-45E0-40F5-BBA6-5B44AEC20FF4}" srcId="{6E06FF71-645F-453F-9CEA-4483D95474CC}" destId="{0D5A30C9-BE15-4C97-9DAB-19ED605A3225}" srcOrd="3" destOrd="0" parTransId="{0EFED4E9-8FA6-4B5B-BE27-D9004AAE44F3}" sibTransId="{E48F46AD-3D39-4877-A99C-8959D2E54522}"/>
    <dgm:cxn modelId="{CD6BA6F9-5972-FF4C-90CD-CFD46178CEE6}" type="presOf" srcId="{DFFF8811-265D-413B-9EEB-5C4233424F71}" destId="{9D6ED0B1-EA40-9A49-BABA-84664B29A96C}" srcOrd="0" destOrd="0" presId="urn:microsoft.com/office/officeart/2008/layout/LinedList"/>
    <dgm:cxn modelId="{AA875CF7-71A7-E94C-B23F-11D0A9E67EEB}" type="presParOf" srcId="{94F802F3-77AB-4445-BD5E-1390142EC6B6}" destId="{83BE92A9-3E6D-004B-A194-FC52E8E728ED}" srcOrd="0" destOrd="0" presId="urn:microsoft.com/office/officeart/2008/layout/LinedList"/>
    <dgm:cxn modelId="{79C46374-0F31-2E48-A519-C3FE8FBA2705}" type="presParOf" srcId="{94F802F3-77AB-4445-BD5E-1390142EC6B6}" destId="{745ACA38-C73E-F34A-89BB-530662A42AD0}" srcOrd="1" destOrd="0" presId="urn:microsoft.com/office/officeart/2008/layout/LinedList"/>
    <dgm:cxn modelId="{94D05D5A-3C0F-DF4C-B457-986C976EF376}" type="presParOf" srcId="{745ACA38-C73E-F34A-89BB-530662A42AD0}" destId="{3D20FBF1-3A73-0643-B270-B43F3244BC04}" srcOrd="0" destOrd="0" presId="urn:microsoft.com/office/officeart/2008/layout/LinedList"/>
    <dgm:cxn modelId="{657D81ED-B0D9-D345-B995-F64DE9462A46}" type="presParOf" srcId="{745ACA38-C73E-F34A-89BB-530662A42AD0}" destId="{300A4BE3-BB6D-D649-9435-44B2C3B38B8F}" srcOrd="1" destOrd="0" presId="urn:microsoft.com/office/officeart/2008/layout/LinedList"/>
    <dgm:cxn modelId="{79111800-EAB4-AB49-B9AD-CEEC8A2B2AF8}" type="presParOf" srcId="{94F802F3-77AB-4445-BD5E-1390142EC6B6}" destId="{FF309393-FA90-0641-A5A5-13830D3BFA1E}" srcOrd="2" destOrd="0" presId="urn:microsoft.com/office/officeart/2008/layout/LinedList"/>
    <dgm:cxn modelId="{C021CF1C-412B-D842-ACC7-9EEE9C70B79A}" type="presParOf" srcId="{94F802F3-77AB-4445-BD5E-1390142EC6B6}" destId="{C6646912-F47F-F34D-A080-A4F472753BF3}" srcOrd="3" destOrd="0" presId="urn:microsoft.com/office/officeart/2008/layout/LinedList"/>
    <dgm:cxn modelId="{1A8A2AC2-1DBE-BF44-B86B-AB5B1CDDE77F}" type="presParOf" srcId="{C6646912-F47F-F34D-A080-A4F472753BF3}" destId="{8F2B4D6C-C066-C247-ADA3-B0A28B6A474D}" srcOrd="0" destOrd="0" presId="urn:microsoft.com/office/officeart/2008/layout/LinedList"/>
    <dgm:cxn modelId="{BCB4242D-C980-784B-ACD2-BABDF134C32D}" type="presParOf" srcId="{C6646912-F47F-F34D-A080-A4F472753BF3}" destId="{18FD5F8D-D8AD-FF42-AE23-8BC210E1E961}" srcOrd="1" destOrd="0" presId="urn:microsoft.com/office/officeart/2008/layout/LinedList"/>
    <dgm:cxn modelId="{A1D4B741-1601-6F4B-A019-5CC0CFC262F8}" type="presParOf" srcId="{94F802F3-77AB-4445-BD5E-1390142EC6B6}" destId="{96598909-319A-9D49-802C-1661FEDE0196}" srcOrd="4" destOrd="0" presId="urn:microsoft.com/office/officeart/2008/layout/LinedList"/>
    <dgm:cxn modelId="{52CB339B-33C7-ED42-86A1-014274642B82}" type="presParOf" srcId="{94F802F3-77AB-4445-BD5E-1390142EC6B6}" destId="{2FEB4A53-3949-984A-8411-2CC4FBB3CFFF}" srcOrd="5" destOrd="0" presId="urn:microsoft.com/office/officeart/2008/layout/LinedList"/>
    <dgm:cxn modelId="{DBD4C502-5E76-BE4F-99E1-8FD4F8957203}" type="presParOf" srcId="{2FEB4A53-3949-984A-8411-2CC4FBB3CFFF}" destId="{9D6ED0B1-EA40-9A49-BABA-84664B29A96C}" srcOrd="0" destOrd="0" presId="urn:microsoft.com/office/officeart/2008/layout/LinedList"/>
    <dgm:cxn modelId="{B9932A08-2C41-FB41-99C6-8D040323AE72}" type="presParOf" srcId="{2FEB4A53-3949-984A-8411-2CC4FBB3CFFF}" destId="{8F2447E6-8AEF-1C4F-8BFF-DCD6B61AF697}" srcOrd="1" destOrd="0" presId="urn:microsoft.com/office/officeart/2008/layout/LinedList"/>
    <dgm:cxn modelId="{9B834D97-88D4-4542-BC84-4B420601C200}" type="presParOf" srcId="{94F802F3-77AB-4445-BD5E-1390142EC6B6}" destId="{7AA23575-285A-3A41-BF3C-609E3EFF7EA4}" srcOrd="6" destOrd="0" presId="urn:microsoft.com/office/officeart/2008/layout/LinedList"/>
    <dgm:cxn modelId="{8A4B5D3A-1383-1C45-B9E1-B723655542E4}" type="presParOf" srcId="{94F802F3-77AB-4445-BD5E-1390142EC6B6}" destId="{E5439F8D-E9A0-6C41-B7CF-0C71CFBC5F84}" srcOrd="7" destOrd="0" presId="urn:microsoft.com/office/officeart/2008/layout/LinedList"/>
    <dgm:cxn modelId="{6B0E5DA0-B65C-764C-B662-CC8A709CB999}" type="presParOf" srcId="{E5439F8D-E9A0-6C41-B7CF-0C71CFBC5F84}" destId="{7F31F6D0-67EF-6A43-8315-BDDE1ED0F3A2}" srcOrd="0" destOrd="0" presId="urn:microsoft.com/office/officeart/2008/layout/LinedList"/>
    <dgm:cxn modelId="{B83A5667-DCD6-B74D-914D-317F076B95EE}" type="presParOf" srcId="{E5439F8D-E9A0-6C41-B7CF-0C71CFBC5F84}" destId="{F078DB76-9862-0142-BD0E-8831049F2F3B}" srcOrd="1" destOrd="0" presId="urn:microsoft.com/office/officeart/2008/layout/LinedList"/>
    <dgm:cxn modelId="{FE0DF22B-7078-3745-B0A2-65AB681E97B7}" type="presParOf" srcId="{94F802F3-77AB-4445-BD5E-1390142EC6B6}" destId="{81D47698-8A57-8840-80EA-B155BA28AD2C}" srcOrd="8" destOrd="0" presId="urn:microsoft.com/office/officeart/2008/layout/LinedList"/>
    <dgm:cxn modelId="{EC5EF8B9-C6BA-8941-BF4F-9A4967B9C34F}" type="presParOf" srcId="{94F802F3-77AB-4445-BD5E-1390142EC6B6}" destId="{DA74BC60-6AA9-0E44-A0BF-2E6E085C0EBE}" srcOrd="9" destOrd="0" presId="urn:microsoft.com/office/officeart/2008/layout/LinedList"/>
    <dgm:cxn modelId="{A5E40AD2-21F1-CF43-BC40-8DF7EB41A709}" type="presParOf" srcId="{DA74BC60-6AA9-0E44-A0BF-2E6E085C0EBE}" destId="{A99EF713-BEE6-304F-ADD3-99DF04FA15FC}" srcOrd="0" destOrd="0" presId="urn:microsoft.com/office/officeart/2008/layout/LinedList"/>
    <dgm:cxn modelId="{0BA79534-E809-C24A-9472-1793FAACF619}" type="presParOf" srcId="{DA74BC60-6AA9-0E44-A0BF-2E6E085C0EBE}" destId="{BF59FD22-075F-A64A-87F3-F3EC32D9B73D}" srcOrd="1" destOrd="0" presId="urn:microsoft.com/office/officeart/2008/layout/LinedList"/>
    <dgm:cxn modelId="{0143A07D-3435-7143-944D-D73441157C89}" type="presParOf" srcId="{94F802F3-77AB-4445-BD5E-1390142EC6B6}" destId="{C55B64B6-F808-A741-9FC4-CEBEDA910F20}" srcOrd="10" destOrd="0" presId="urn:microsoft.com/office/officeart/2008/layout/LinedList"/>
    <dgm:cxn modelId="{F292C962-A6C3-D84F-A318-EC9C5B8B5E1C}" type="presParOf" srcId="{94F802F3-77AB-4445-BD5E-1390142EC6B6}" destId="{7820BC3D-2C8C-8A44-9B07-1068BECE9C22}" srcOrd="11" destOrd="0" presId="urn:microsoft.com/office/officeart/2008/layout/LinedList"/>
    <dgm:cxn modelId="{DADDF1D2-544D-0143-A8E1-2329C3CC8C3E}" type="presParOf" srcId="{7820BC3D-2C8C-8A44-9B07-1068BECE9C22}" destId="{FB6894E5-6317-9140-9E5C-5667DF9F2E66}" srcOrd="0" destOrd="0" presId="urn:microsoft.com/office/officeart/2008/layout/LinedList"/>
    <dgm:cxn modelId="{903366F1-F094-684B-9068-1B7E9CEE1D30}" type="presParOf" srcId="{7820BC3D-2C8C-8A44-9B07-1068BECE9C22}" destId="{10BEC113-BC4B-CF4F-9387-127E6FB3950F}" srcOrd="1" destOrd="0" presId="urn:microsoft.com/office/officeart/2008/layout/LinedList"/>
    <dgm:cxn modelId="{E2F3D2B8-F4A7-4344-ACFD-A014949BAA96}" type="presParOf" srcId="{94F802F3-77AB-4445-BD5E-1390142EC6B6}" destId="{056F8EB7-4706-114C-8FA7-BB58172E4AE9}" srcOrd="12" destOrd="0" presId="urn:microsoft.com/office/officeart/2008/layout/LinedList"/>
    <dgm:cxn modelId="{31BF7D9C-1B04-2747-984C-6EE8DCE5854E}" type="presParOf" srcId="{94F802F3-77AB-4445-BD5E-1390142EC6B6}" destId="{CD34405E-F5C3-E04F-929E-D0488D4C5332}" srcOrd="13" destOrd="0" presId="urn:microsoft.com/office/officeart/2008/layout/LinedList"/>
    <dgm:cxn modelId="{5A3F59F5-155B-FF40-A7CA-B11C59F1C451}" type="presParOf" srcId="{CD34405E-F5C3-E04F-929E-D0488D4C5332}" destId="{07AE0E7D-ED97-A944-85B9-9EDF5769D0D8}" srcOrd="0" destOrd="0" presId="urn:microsoft.com/office/officeart/2008/layout/LinedList"/>
    <dgm:cxn modelId="{6AB84A07-AC75-F34C-AC23-EAF1767B950B}" type="presParOf" srcId="{CD34405E-F5C3-E04F-929E-D0488D4C5332}" destId="{9488CED4-17C5-6145-994F-13928D2432A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FD72EA-3DCC-4132-9B34-5804483F038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0BC83E5-B3C4-476B-9BE5-4834D68D6AFC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Virtual Visits</a:t>
          </a:r>
        </a:p>
      </dgm:t>
    </dgm:pt>
    <dgm:pt modelId="{62EB2346-23B2-4A7A-AA60-CECF45496326}" type="parTrans" cxnId="{D3C50A71-32B1-4BE0-9066-1AC27B05C48B}">
      <dgm:prSet/>
      <dgm:spPr/>
      <dgm:t>
        <a:bodyPr/>
        <a:lstStyle/>
        <a:p>
          <a:endParaRPr lang="en-US"/>
        </a:p>
      </dgm:t>
    </dgm:pt>
    <dgm:pt modelId="{DB326602-DE9D-4755-9E49-1B6F9B1CD0D1}" type="sibTrans" cxnId="{D3C50A71-32B1-4BE0-9066-1AC27B05C48B}">
      <dgm:prSet/>
      <dgm:spPr/>
      <dgm:t>
        <a:bodyPr/>
        <a:lstStyle/>
        <a:p>
          <a:endParaRPr lang="en-US"/>
        </a:p>
      </dgm:t>
    </dgm:pt>
    <dgm:pt modelId="{E13E1AEF-7664-4F46-84D4-B5066754B548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Visits during Sabbath hours</a:t>
          </a:r>
        </a:p>
      </dgm:t>
    </dgm:pt>
    <dgm:pt modelId="{E09503A1-28D7-4477-B369-79CBE42772C9}" type="parTrans" cxnId="{9781FB7F-0585-47A5-8E57-F27CFD877086}">
      <dgm:prSet/>
      <dgm:spPr/>
      <dgm:t>
        <a:bodyPr/>
        <a:lstStyle/>
        <a:p>
          <a:endParaRPr lang="en-US"/>
        </a:p>
      </dgm:t>
    </dgm:pt>
    <dgm:pt modelId="{D148838E-9770-4270-8FEA-2B029783599D}" type="sibTrans" cxnId="{9781FB7F-0585-47A5-8E57-F27CFD877086}">
      <dgm:prSet/>
      <dgm:spPr/>
      <dgm:t>
        <a:bodyPr/>
        <a:lstStyle/>
        <a:p>
          <a:endParaRPr lang="en-US"/>
        </a:p>
      </dgm:t>
    </dgm:pt>
    <dgm:pt modelId="{B6E94935-F46E-4514-B4A6-5FCB8A9788B4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Visiting your mentor’s home while he/she is away</a:t>
          </a:r>
        </a:p>
      </dgm:t>
    </dgm:pt>
    <dgm:pt modelId="{5A9C0D03-7122-44F9-B3BA-A34D109DBDE4}" type="parTrans" cxnId="{1B59BAFF-06E7-4686-B167-A853A0EA60E0}">
      <dgm:prSet/>
      <dgm:spPr/>
      <dgm:t>
        <a:bodyPr/>
        <a:lstStyle/>
        <a:p>
          <a:endParaRPr lang="en-US"/>
        </a:p>
      </dgm:t>
    </dgm:pt>
    <dgm:pt modelId="{8C7A64B0-8E94-4690-AD7E-078C8D7A98A5}" type="sibTrans" cxnId="{1B59BAFF-06E7-4686-B167-A853A0EA60E0}">
      <dgm:prSet/>
      <dgm:spPr/>
      <dgm:t>
        <a:bodyPr/>
        <a:lstStyle/>
        <a:p>
          <a:endParaRPr lang="en-US"/>
        </a:p>
      </dgm:t>
    </dgm:pt>
    <dgm:pt modelId="{454FEAB3-7DA6-437F-877C-C3659B44C79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Sharing a mentor with another student or having multiple mentors</a:t>
          </a:r>
        </a:p>
      </dgm:t>
    </dgm:pt>
    <dgm:pt modelId="{8958E45A-871F-48A4-BB7A-589F556F1CB8}" type="parTrans" cxnId="{1E3F154A-AB31-48B8-A6A5-65E2B583C797}">
      <dgm:prSet/>
      <dgm:spPr/>
      <dgm:t>
        <a:bodyPr/>
        <a:lstStyle/>
        <a:p>
          <a:endParaRPr lang="en-US"/>
        </a:p>
      </dgm:t>
    </dgm:pt>
    <dgm:pt modelId="{5B8400AD-F1F1-43C2-9DEE-FBCB85044B19}" type="sibTrans" cxnId="{1E3F154A-AB31-48B8-A6A5-65E2B583C797}">
      <dgm:prSet/>
      <dgm:spPr/>
      <dgm:t>
        <a:bodyPr/>
        <a:lstStyle/>
        <a:p>
          <a:endParaRPr lang="en-US"/>
        </a:p>
      </dgm:t>
    </dgm:pt>
    <dgm:pt modelId="{DEFFBE43-B961-4377-90AD-FE4EF8893BDF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Time spent at a school event, cleaning church/school, assisting in classroom, being at a place of employment with your mentor, entertainment venue, etc.</a:t>
          </a:r>
        </a:p>
      </dgm:t>
    </dgm:pt>
    <dgm:pt modelId="{9B214E67-37FE-4C3F-AB6C-72390122361F}" type="parTrans" cxnId="{1AA2C75E-5067-4298-9C2F-013ECF1645EA}">
      <dgm:prSet/>
      <dgm:spPr/>
      <dgm:t>
        <a:bodyPr/>
        <a:lstStyle/>
        <a:p>
          <a:endParaRPr lang="en-US"/>
        </a:p>
      </dgm:t>
    </dgm:pt>
    <dgm:pt modelId="{C55C53E6-2DC7-4B03-9169-35183ABC9A2C}" type="sibTrans" cxnId="{1AA2C75E-5067-4298-9C2F-013ECF1645EA}">
      <dgm:prSet/>
      <dgm:spPr/>
      <dgm:t>
        <a:bodyPr/>
        <a:lstStyle/>
        <a:p>
          <a:endParaRPr lang="en-US"/>
        </a:p>
      </dgm:t>
    </dgm:pt>
    <dgm:pt modelId="{FB3F672F-F60E-3D4F-B974-95FD9D79B7DD}" type="pres">
      <dgm:prSet presAssocID="{A3FD72EA-3DCC-4132-9B34-5804483F0382}" presName="linear" presStyleCnt="0">
        <dgm:presLayoutVars>
          <dgm:animLvl val="lvl"/>
          <dgm:resizeHandles val="exact"/>
        </dgm:presLayoutVars>
      </dgm:prSet>
      <dgm:spPr/>
    </dgm:pt>
    <dgm:pt modelId="{A047C8E3-199A-1246-AF50-D6241AF78B4F}" type="pres">
      <dgm:prSet presAssocID="{60BC83E5-B3C4-476B-9BE5-4834D68D6AF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7B2696F-8C9F-FB4A-9A96-8E8165282D24}" type="pres">
      <dgm:prSet presAssocID="{DB326602-DE9D-4755-9E49-1B6F9B1CD0D1}" presName="spacer" presStyleCnt="0"/>
      <dgm:spPr/>
    </dgm:pt>
    <dgm:pt modelId="{5BB52005-9319-5B4D-8C7D-820882E4F08C}" type="pres">
      <dgm:prSet presAssocID="{E13E1AEF-7664-4F46-84D4-B5066754B54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CA8584-FE34-A94F-BC42-39F75A0035A3}" type="pres">
      <dgm:prSet presAssocID="{D148838E-9770-4270-8FEA-2B029783599D}" presName="spacer" presStyleCnt="0"/>
      <dgm:spPr/>
    </dgm:pt>
    <dgm:pt modelId="{9ACB01B5-309E-9A4E-944A-D0DB6A75F147}" type="pres">
      <dgm:prSet presAssocID="{B6E94935-F46E-4514-B4A6-5FCB8A9788B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08CE62-F370-EC47-BE02-B5941A993953}" type="pres">
      <dgm:prSet presAssocID="{8C7A64B0-8E94-4690-AD7E-078C8D7A98A5}" presName="spacer" presStyleCnt="0"/>
      <dgm:spPr/>
    </dgm:pt>
    <dgm:pt modelId="{8E86BF8E-631E-5C48-9603-43885C58A421}" type="pres">
      <dgm:prSet presAssocID="{454FEAB3-7DA6-437F-877C-C3659B44C79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65D50F5-2C3E-FF41-8635-884CE0474E6A}" type="pres">
      <dgm:prSet presAssocID="{5B8400AD-F1F1-43C2-9DEE-FBCB85044B19}" presName="spacer" presStyleCnt="0"/>
      <dgm:spPr/>
    </dgm:pt>
    <dgm:pt modelId="{EB378EC8-7E97-8447-ABB4-3A7BBD059D25}" type="pres">
      <dgm:prSet presAssocID="{DEFFBE43-B961-4377-90AD-FE4EF8893BDF}" presName="parentText" presStyleLbl="node1" presStyleIdx="4" presStyleCnt="5" custScaleY="134577">
        <dgm:presLayoutVars>
          <dgm:chMax val="0"/>
          <dgm:bulletEnabled val="1"/>
        </dgm:presLayoutVars>
      </dgm:prSet>
      <dgm:spPr/>
    </dgm:pt>
  </dgm:ptLst>
  <dgm:cxnLst>
    <dgm:cxn modelId="{9BBAEB39-30B5-2746-ABCF-D879436DED07}" type="presOf" srcId="{E13E1AEF-7664-4F46-84D4-B5066754B548}" destId="{5BB52005-9319-5B4D-8C7D-820882E4F08C}" srcOrd="0" destOrd="0" presId="urn:microsoft.com/office/officeart/2005/8/layout/vList2"/>
    <dgm:cxn modelId="{1E3F154A-AB31-48B8-A6A5-65E2B583C797}" srcId="{A3FD72EA-3DCC-4132-9B34-5804483F0382}" destId="{454FEAB3-7DA6-437F-877C-C3659B44C791}" srcOrd="3" destOrd="0" parTransId="{8958E45A-871F-48A4-BB7A-589F556F1CB8}" sibTransId="{5B8400AD-F1F1-43C2-9DEE-FBCB85044B19}"/>
    <dgm:cxn modelId="{1AA2C75E-5067-4298-9C2F-013ECF1645EA}" srcId="{A3FD72EA-3DCC-4132-9B34-5804483F0382}" destId="{DEFFBE43-B961-4377-90AD-FE4EF8893BDF}" srcOrd="4" destOrd="0" parTransId="{9B214E67-37FE-4C3F-AB6C-72390122361F}" sibTransId="{C55C53E6-2DC7-4B03-9169-35183ABC9A2C}"/>
    <dgm:cxn modelId="{D3C50A71-32B1-4BE0-9066-1AC27B05C48B}" srcId="{A3FD72EA-3DCC-4132-9B34-5804483F0382}" destId="{60BC83E5-B3C4-476B-9BE5-4834D68D6AFC}" srcOrd="0" destOrd="0" parTransId="{62EB2346-23B2-4A7A-AA60-CECF45496326}" sibTransId="{DB326602-DE9D-4755-9E49-1B6F9B1CD0D1}"/>
    <dgm:cxn modelId="{9B8FC372-E2C1-4A49-BC66-3A1B2CA882D3}" type="presOf" srcId="{DEFFBE43-B961-4377-90AD-FE4EF8893BDF}" destId="{EB378EC8-7E97-8447-ABB4-3A7BBD059D25}" srcOrd="0" destOrd="0" presId="urn:microsoft.com/office/officeart/2005/8/layout/vList2"/>
    <dgm:cxn modelId="{C0AC0474-D2F6-7145-B979-43ED048992A3}" type="presOf" srcId="{B6E94935-F46E-4514-B4A6-5FCB8A9788B4}" destId="{9ACB01B5-309E-9A4E-944A-D0DB6A75F147}" srcOrd="0" destOrd="0" presId="urn:microsoft.com/office/officeart/2005/8/layout/vList2"/>
    <dgm:cxn modelId="{9781FB7F-0585-47A5-8E57-F27CFD877086}" srcId="{A3FD72EA-3DCC-4132-9B34-5804483F0382}" destId="{E13E1AEF-7664-4F46-84D4-B5066754B548}" srcOrd="1" destOrd="0" parTransId="{E09503A1-28D7-4477-B369-79CBE42772C9}" sibTransId="{D148838E-9770-4270-8FEA-2B029783599D}"/>
    <dgm:cxn modelId="{60796092-1DF5-7F45-97D7-F40FBB63EF35}" type="presOf" srcId="{454FEAB3-7DA6-437F-877C-C3659B44C791}" destId="{8E86BF8E-631E-5C48-9603-43885C58A421}" srcOrd="0" destOrd="0" presId="urn:microsoft.com/office/officeart/2005/8/layout/vList2"/>
    <dgm:cxn modelId="{3C88A9AC-CF83-8845-AA3D-92A0695F01AF}" type="presOf" srcId="{A3FD72EA-3DCC-4132-9B34-5804483F0382}" destId="{FB3F672F-F60E-3D4F-B974-95FD9D79B7DD}" srcOrd="0" destOrd="0" presId="urn:microsoft.com/office/officeart/2005/8/layout/vList2"/>
    <dgm:cxn modelId="{031494D7-09A9-3140-9BA9-29523C749FE9}" type="presOf" srcId="{60BC83E5-B3C4-476B-9BE5-4834D68D6AFC}" destId="{A047C8E3-199A-1246-AF50-D6241AF78B4F}" srcOrd="0" destOrd="0" presId="urn:microsoft.com/office/officeart/2005/8/layout/vList2"/>
    <dgm:cxn modelId="{1B59BAFF-06E7-4686-B167-A853A0EA60E0}" srcId="{A3FD72EA-3DCC-4132-9B34-5804483F0382}" destId="{B6E94935-F46E-4514-B4A6-5FCB8A9788B4}" srcOrd="2" destOrd="0" parTransId="{5A9C0D03-7122-44F9-B3BA-A34D109DBDE4}" sibTransId="{8C7A64B0-8E94-4690-AD7E-078C8D7A98A5}"/>
    <dgm:cxn modelId="{57E2BB39-EE95-774C-B047-D780188909CC}" type="presParOf" srcId="{FB3F672F-F60E-3D4F-B974-95FD9D79B7DD}" destId="{A047C8E3-199A-1246-AF50-D6241AF78B4F}" srcOrd="0" destOrd="0" presId="urn:microsoft.com/office/officeart/2005/8/layout/vList2"/>
    <dgm:cxn modelId="{2D73B4F5-6948-904E-8D4D-7FD176F10355}" type="presParOf" srcId="{FB3F672F-F60E-3D4F-B974-95FD9D79B7DD}" destId="{E7B2696F-8C9F-FB4A-9A96-8E8165282D24}" srcOrd="1" destOrd="0" presId="urn:microsoft.com/office/officeart/2005/8/layout/vList2"/>
    <dgm:cxn modelId="{D0941D2D-649C-DD4C-B468-91D46899D796}" type="presParOf" srcId="{FB3F672F-F60E-3D4F-B974-95FD9D79B7DD}" destId="{5BB52005-9319-5B4D-8C7D-820882E4F08C}" srcOrd="2" destOrd="0" presId="urn:microsoft.com/office/officeart/2005/8/layout/vList2"/>
    <dgm:cxn modelId="{2D1C51E5-44DB-954D-8137-9A71028B1353}" type="presParOf" srcId="{FB3F672F-F60E-3D4F-B974-95FD9D79B7DD}" destId="{AECA8584-FE34-A94F-BC42-39F75A0035A3}" srcOrd="3" destOrd="0" presId="urn:microsoft.com/office/officeart/2005/8/layout/vList2"/>
    <dgm:cxn modelId="{CB0451BE-E79E-354E-A823-195C0578C5F9}" type="presParOf" srcId="{FB3F672F-F60E-3D4F-B974-95FD9D79B7DD}" destId="{9ACB01B5-309E-9A4E-944A-D0DB6A75F147}" srcOrd="4" destOrd="0" presId="urn:microsoft.com/office/officeart/2005/8/layout/vList2"/>
    <dgm:cxn modelId="{A85F6E79-A621-1A4F-A9D0-9812E0F95661}" type="presParOf" srcId="{FB3F672F-F60E-3D4F-B974-95FD9D79B7DD}" destId="{E908CE62-F370-EC47-BE02-B5941A993953}" srcOrd="5" destOrd="0" presId="urn:microsoft.com/office/officeart/2005/8/layout/vList2"/>
    <dgm:cxn modelId="{0128AC6B-D31C-1F41-BAE7-A00B22EC0AC6}" type="presParOf" srcId="{FB3F672F-F60E-3D4F-B974-95FD9D79B7DD}" destId="{8E86BF8E-631E-5C48-9603-43885C58A421}" srcOrd="6" destOrd="0" presId="urn:microsoft.com/office/officeart/2005/8/layout/vList2"/>
    <dgm:cxn modelId="{E5192AAF-CBFC-5E43-86F5-CD5B2F441D1D}" type="presParOf" srcId="{FB3F672F-F60E-3D4F-B974-95FD9D79B7DD}" destId="{065D50F5-2C3E-FF41-8635-884CE0474E6A}" srcOrd="7" destOrd="0" presId="urn:microsoft.com/office/officeart/2005/8/layout/vList2"/>
    <dgm:cxn modelId="{ECDE9BDC-B45A-384B-9E72-422124B1ADF2}" type="presParOf" srcId="{FB3F672F-F60E-3D4F-B974-95FD9D79B7DD}" destId="{EB378EC8-7E97-8447-ABB4-3A7BBD059D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EA6BA8-7D4B-4F39-ACCB-323BC5A93B7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0A947-2A71-45F5-9314-996F2AC6CFA6}">
      <dgm:prSet custT="1"/>
      <dgm:spPr/>
      <dgm:t>
        <a:bodyPr/>
        <a:lstStyle/>
        <a:p>
          <a:r>
            <a:rPr lang="en-US" sz="1800" dirty="0"/>
            <a:t>Submit using the PFE website or download the PFE app</a:t>
          </a:r>
        </a:p>
      </dgm:t>
    </dgm:pt>
    <dgm:pt modelId="{5C1BEE79-D465-45C0-96F7-5D0ED50BB770}" type="parTrans" cxnId="{5FE93FDE-451C-43EC-A8DF-C29F3B41E69B}">
      <dgm:prSet/>
      <dgm:spPr/>
      <dgm:t>
        <a:bodyPr/>
        <a:lstStyle/>
        <a:p>
          <a:endParaRPr lang="en-US"/>
        </a:p>
      </dgm:t>
    </dgm:pt>
    <dgm:pt modelId="{99ED9DD7-59FE-4610-8D88-E1DB118188EA}" type="sibTrans" cxnId="{5FE93FDE-451C-43EC-A8DF-C29F3B41E69B}">
      <dgm:prSet/>
      <dgm:spPr/>
      <dgm:t>
        <a:bodyPr/>
        <a:lstStyle/>
        <a:p>
          <a:endParaRPr lang="en-US"/>
        </a:p>
      </dgm:t>
    </dgm:pt>
    <dgm:pt modelId="{0D991438-5125-4CB2-B64C-BC0DB5DADC53}">
      <dgm:prSet custT="1"/>
      <dgm:spPr/>
      <dgm:t>
        <a:bodyPr/>
        <a:lstStyle/>
        <a:p>
          <a:r>
            <a:rPr lang="en-US" sz="1800" dirty="0"/>
            <a:t>Submit reflection DURING your </a:t>
          </a:r>
          <a:r>
            <a:rPr lang="en-US" sz="1800" u="none" dirty="0"/>
            <a:t>visit</a:t>
          </a:r>
        </a:p>
      </dgm:t>
    </dgm:pt>
    <dgm:pt modelId="{40DBEFDC-5204-4C8E-99E7-E18BEB35EC95}" type="parTrans" cxnId="{54BB199F-CEBE-41FB-9824-60F8D8A868F1}">
      <dgm:prSet/>
      <dgm:spPr/>
      <dgm:t>
        <a:bodyPr/>
        <a:lstStyle/>
        <a:p>
          <a:endParaRPr lang="en-US"/>
        </a:p>
      </dgm:t>
    </dgm:pt>
    <dgm:pt modelId="{C70B2EB2-A770-47AD-A1BB-E6FA392D79A0}" type="sibTrans" cxnId="{54BB199F-CEBE-41FB-9824-60F8D8A868F1}">
      <dgm:prSet/>
      <dgm:spPr/>
      <dgm:t>
        <a:bodyPr/>
        <a:lstStyle/>
        <a:p>
          <a:endParaRPr lang="en-US"/>
        </a:p>
      </dgm:t>
    </dgm:pt>
    <dgm:pt modelId="{301C59ED-7A3C-464C-9528-DCEF63539E79}">
      <dgm:prSet custT="1"/>
      <dgm:spPr/>
      <dgm:t>
        <a:bodyPr/>
        <a:lstStyle/>
        <a:p>
          <a:r>
            <a:rPr lang="en-US" sz="1800" dirty="0"/>
            <a:t>Check your PFE dashboard or email/text alert for submission success</a:t>
          </a:r>
        </a:p>
      </dgm:t>
    </dgm:pt>
    <dgm:pt modelId="{3B580E74-8CA2-46E3-B23A-51B3EB47C74A}" type="parTrans" cxnId="{82F2015B-E6E1-4A23-9CED-C158F2FE91BF}">
      <dgm:prSet/>
      <dgm:spPr/>
      <dgm:t>
        <a:bodyPr/>
        <a:lstStyle/>
        <a:p>
          <a:endParaRPr lang="en-US"/>
        </a:p>
      </dgm:t>
    </dgm:pt>
    <dgm:pt modelId="{323E0644-9EC0-417A-A9D2-335E3743904E}" type="sibTrans" cxnId="{82F2015B-E6E1-4A23-9CED-C158F2FE91BF}">
      <dgm:prSet/>
      <dgm:spPr/>
      <dgm:t>
        <a:bodyPr/>
        <a:lstStyle/>
        <a:p>
          <a:endParaRPr lang="en-US"/>
        </a:p>
      </dgm:t>
    </dgm:pt>
    <dgm:pt modelId="{820C2BBA-4873-4893-A564-7B9D75323637}">
      <dgm:prSet/>
      <dgm:spPr/>
      <dgm:t>
        <a:bodyPr/>
        <a:lstStyle/>
        <a:p>
          <a:r>
            <a:rPr lang="en-US" dirty="0"/>
            <a:t>Students and Coordinator will receive email notifications with each successful reflection transaction.</a:t>
          </a:r>
        </a:p>
      </dgm:t>
    </dgm:pt>
    <dgm:pt modelId="{22B9F7FF-38FA-475E-A9ED-228BAC5930CB}" type="parTrans" cxnId="{30CC4D14-D822-459F-AB97-CE2DE5307B0E}">
      <dgm:prSet/>
      <dgm:spPr/>
      <dgm:t>
        <a:bodyPr/>
        <a:lstStyle/>
        <a:p>
          <a:endParaRPr lang="en-US"/>
        </a:p>
      </dgm:t>
    </dgm:pt>
    <dgm:pt modelId="{75C79836-F555-427B-9A1B-81168844BA5E}" type="sibTrans" cxnId="{30CC4D14-D822-459F-AB97-CE2DE5307B0E}">
      <dgm:prSet/>
      <dgm:spPr/>
      <dgm:t>
        <a:bodyPr/>
        <a:lstStyle/>
        <a:p>
          <a:endParaRPr lang="en-US"/>
        </a:p>
      </dgm:t>
    </dgm:pt>
    <dgm:pt modelId="{454C78B1-747E-45AA-B426-FA7A948DAF26}">
      <dgm:prSet/>
      <dgm:spPr/>
      <dgm:t>
        <a:bodyPr/>
        <a:lstStyle/>
        <a:p>
          <a:r>
            <a:rPr lang="en-US" dirty="0"/>
            <a:t>Be very detailed when answering your reflection questions. </a:t>
          </a:r>
        </a:p>
      </dgm:t>
    </dgm:pt>
    <dgm:pt modelId="{A7490CCB-00CC-451F-8B35-08A6E75B7915}" type="parTrans" cxnId="{42B6960D-09BE-4B63-9463-3D5104954E42}">
      <dgm:prSet/>
      <dgm:spPr/>
      <dgm:t>
        <a:bodyPr/>
        <a:lstStyle/>
        <a:p>
          <a:endParaRPr lang="en-US"/>
        </a:p>
      </dgm:t>
    </dgm:pt>
    <dgm:pt modelId="{21BF9F0F-23B0-4DC5-8EF2-E8A9BA5119A1}" type="sibTrans" cxnId="{42B6960D-09BE-4B63-9463-3D5104954E42}">
      <dgm:prSet/>
      <dgm:spPr/>
      <dgm:t>
        <a:bodyPr/>
        <a:lstStyle/>
        <a:p>
          <a:endParaRPr lang="en-US"/>
        </a:p>
      </dgm:t>
    </dgm:pt>
    <dgm:pt modelId="{7FD336B5-1F65-495C-92F8-7899FA53DA52}">
      <dgm:prSet/>
      <dgm:spPr/>
      <dgm:t>
        <a:bodyPr/>
        <a:lstStyle/>
        <a:p>
          <a:r>
            <a:rPr lang="en-US" dirty="0"/>
            <a:t>Late reflections will be rejected</a:t>
          </a:r>
        </a:p>
      </dgm:t>
    </dgm:pt>
    <dgm:pt modelId="{9769B814-4F90-488A-8947-B6CAA106A81E}" type="parTrans" cxnId="{02507219-1225-4DB9-A364-8A2D6D8E13D1}">
      <dgm:prSet/>
      <dgm:spPr/>
      <dgm:t>
        <a:bodyPr/>
        <a:lstStyle/>
        <a:p>
          <a:endParaRPr lang="en-US"/>
        </a:p>
      </dgm:t>
    </dgm:pt>
    <dgm:pt modelId="{7D34010E-56A3-497D-9026-AB4E2244C846}" type="sibTrans" cxnId="{02507219-1225-4DB9-A364-8A2D6D8E13D1}">
      <dgm:prSet/>
      <dgm:spPr/>
      <dgm:t>
        <a:bodyPr/>
        <a:lstStyle/>
        <a:p>
          <a:endParaRPr lang="en-US"/>
        </a:p>
      </dgm:t>
    </dgm:pt>
    <dgm:pt modelId="{8BC990C7-E725-B74E-8F33-DD1348BBC9C0}" type="pres">
      <dgm:prSet presAssocID="{93EA6BA8-7D4B-4F39-ACCB-323BC5A93B78}" presName="diagram" presStyleCnt="0">
        <dgm:presLayoutVars>
          <dgm:dir/>
          <dgm:resizeHandles val="exact"/>
        </dgm:presLayoutVars>
      </dgm:prSet>
      <dgm:spPr/>
    </dgm:pt>
    <dgm:pt modelId="{14EDFA74-26D4-CB4D-982B-D4E84FEEC51D}" type="pres">
      <dgm:prSet presAssocID="{1A70A947-2A71-45F5-9314-996F2AC6CFA6}" presName="node" presStyleLbl="node1" presStyleIdx="0" presStyleCnt="6">
        <dgm:presLayoutVars>
          <dgm:bulletEnabled val="1"/>
        </dgm:presLayoutVars>
      </dgm:prSet>
      <dgm:spPr/>
    </dgm:pt>
    <dgm:pt modelId="{87FAA7CC-A6EC-DC4B-B061-F0849460467D}" type="pres">
      <dgm:prSet presAssocID="{99ED9DD7-59FE-4610-8D88-E1DB118188EA}" presName="sibTrans" presStyleCnt="0"/>
      <dgm:spPr/>
    </dgm:pt>
    <dgm:pt modelId="{75F34EF3-68C2-4047-8D5D-4A0D1AE620FC}" type="pres">
      <dgm:prSet presAssocID="{0D991438-5125-4CB2-B64C-BC0DB5DADC53}" presName="node" presStyleLbl="node1" presStyleIdx="1" presStyleCnt="6">
        <dgm:presLayoutVars>
          <dgm:bulletEnabled val="1"/>
        </dgm:presLayoutVars>
      </dgm:prSet>
      <dgm:spPr/>
    </dgm:pt>
    <dgm:pt modelId="{AC585756-F62A-7840-9DB1-480D76D24497}" type="pres">
      <dgm:prSet presAssocID="{C70B2EB2-A770-47AD-A1BB-E6FA392D79A0}" presName="sibTrans" presStyleCnt="0"/>
      <dgm:spPr/>
    </dgm:pt>
    <dgm:pt modelId="{FB7A0814-7F18-E845-AD90-0BB4010F512B}" type="pres">
      <dgm:prSet presAssocID="{301C59ED-7A3C-464C-9528-DCEF63539E79}" presName="node" presStyleLbl="node1" presStyleIdx="2" presStyleCnt="6">
        <dgm:presLayoutVars>
          <dgm:bulletEnabled val="1"/>
        </dgm:presLayoutVars>
      </dgm:prSet>
      <dgm:spPr/>
    </dgm:pt>
    <dgm:pt modelId="{34400FBB-8119-5E40-9F3F-4FE46FBD6550}" type="pres">
      <dgm:prSet presAssocID="{323E0644-9EC0-417A-A9D2-335E3743904E}" presName="sibTrans" presStyleCnt="0"/>
      <dgm:spPr/>
    </dgm:pt>
    <dgm:pt modelId="{31F76942-AE69-054B-BBD8-4BA7C54D6200}" type="pres">
      <dgm:prSet presAssocID="{820C2BBA-4873-4893-A564-7B9D75323637}" presName="node" presStyleLbl="node1" presStyleIdx="3" presStyleCnt="6">
        <dgm:presLayoutVars>
          <dgm:bulletEnabled val="1"/>
        </dgm:presLayoutVars>
      </dgm:prSet>
      <dgm:spPr/>
    </dgm:pt>
    <dgm:pt modelId="{41B1B592-DCF5-2646-916E-59285398EE0B}" type="pres">
      <dgm:prSet presAssocID="{75C79836-F555-427B-9A1B-81168844BA5E}" presName="sibTrans" presStyleCnt="0"/>
      <dgm:spPr/>
    </dgm:pt>
    <dgm:pt modelId="{30033D01-EA1C-8340-A862-15A21E39925A}" type="pres">
      <dgm:prSet presAssocID="{454C78B1-747E-45AA-B426-FA7A948DAF26}" presName="node" presStyleLbl="node1" presStyleIdx="4" presStyleCnt="6">
        <dgm:presLayoutVars>
          <dgm:bulletEnabled val="1"/>
        </dgm:presLayoutVars>
      </dgm:prSet>
      <dgm:spPr/>
    </dgm:pt>
    <dgm:pt modelId="{6043242A-8F8A-3147-B050-B1592BF83591}" type="pres">
      <dgm:prSet presAssocID="{21BF9F0F-23B0-4DC5-8EF2-E8A9BA5119A1}" presName="sibTrans" presStyleCnt="0"/>
      <dgm:spPr/>
    </dgm:pt>
    <dgm:pt modelId="{6F9E0099-909B-E14D-832D-7A4AD05089A4}" type="pres">
      <dgm:prSet presAssocID="{7FD336B5-1F65-495C-92F8-7899FA53DA52}" presName="node" presStyleLbl="node1" presStyleIdx="5" presStyleCnt="6">
        <dgm:presLayoutVars>
          <dgm:bulletEnabled val="1"/>
        </dgm:presLayoutVars>
      </dgm:prSet>
      <dgm:spPr/>
    </dgm:pt>
  </dgm:ptLst>
  <dgm:cxnLst>
    <dgm:cxn modelId="{42B6960D-09BE-4B63-9463-3D5104954E42}" srcId="{93EA6BA8-7D4B-4F39-ACCB-323BC5A93B78}" destId="{454C78B1-747E-45AA-B426-FA7A948DAF26}" srcOrd="4" destOrd="0" parTransId="{A7490CCB-00CC-451F-8B35-08A6E75B7915}" sibTransId="{21BF9F0F-23B0-4DC5-8EF2-E8A9BA5119A1}"/>
    <dgm:cxn modelId="{30CC4D14-D822-459F-AB97-CE2DE5307B0E}" srcId="{93EA6BA8-7D4B-4F39-ACCB-323BC5A93B78}" destId="{820C2BBA-4873-4893-A564-7B9D75323637}" srcOrd="3" destOrd="0" parTransId="{22B9F7FF-38FA-475E-A9ED-228BAC5930CB}" sibTransId="{75C79836-F555-427B-9A1B-81168844BA5E}"/>
    <dgm:cxn modelId="{02507219-1225-4DB9-A364-8A2D6D8E13D1}" srcId="{93EA6BA8-7D4B-4F39-ACCB-323BC5A93B78}" destId="{7FD336B5-1F65-495C-92F8-7899FA53DA52}" srcOrd="5" destOrd="0" parTransId="{9769B814-4F90-488A-8947-B6CAA106A81E}" sibTransId="{7D34010E-56A3-497D-9026-AB4E2244C846}"/>
    <dgm:cxn modelId="{CB07031F-EF0F-D34C-8F28-D7AA9691C8F2}" type="presOf" srcId="{454C78B1-747E-45AA-B426-FA7A948DAF26}" destId="{30033D01-EA1C-8340-A862-15A21E39925A}" srcOrd="0" destOrd="0" presId="urn:microsoft.com/office/officeart/2005/8/layout/default"/>
    <dgm:cxn modelId="{0BD2232E-CEBB-F146-B9FE-7DD958DB1C63}" type="presOf" srcId="{93EA6BA8-7D4B-4F39-ACCB-323BC5A93B78}" destId="{8BC990C7-E725-B74E-8F33-DD1348BBC9C0}" srcOrd="0" destOrd="0" presId="urn:microsoft.com/office/officeart/2005/8/layout/default"/>
    <dgm:cxn modelId="{D330A94E-4980-2646-BD12-60551007F0DA}" type="presOf" srcId="{0D991438-5125-4CB2-B64C-BC0DB5DADC53}" destId="{75F34EF3-68C2-4047-8D5D-4A0D1AE620FC}" srcOrd="0" destOrd="0" presId="urn:microsoft.com/office/officeart/2005/8/layout/default"/>
    <dgm:cxn modelId="{82F2015B-E6E1-4A23-9CED-C158F2FE91BF}" srcId="{93EA6BA8-7D4B-4F39-ACCB-323BC5A93B78}" destId="{301C59ED-7A3C-464C-9528-DCEF63539E79}" srcOrd="2" destOrd="0" parTransId="{3B580E74-8CA2-46E3-B23A-51B3EB47C74A}" sibTransId="{323E0644-9EC0-417A-A9D2-335E3743904E}"/>
    <dgm:cxn modelId="{BA74E693-E368-6248-B69B-65B1A777C189}" type="presOf" srcId="{301C59ED-7A3C-464C-9528-DCEF63539E79}" destId="{FB7A0814-7F18-E845-AD90-0BB4010F512B}" srcOrd="0" destOrd="0" presId="urn:microsoft.com/office/officeart/2005/8/layout/default"/>
    <dgm:cxn modelId="{54BB199F-CEBE-41FB-9824-60F8D8A868F1}" srcId="{93EA6BA8-7D4B-4F39-ACCB-323BC5A93B78}" destId="{0D991438-5125-4CB2-B64C-BC0DB5DADC53}" srcOrd="1" destOrd="0" parTransId="{40DBEFDC-5204-4C8E-99E7-E18BEB35EC95}" sibTransId="{C70B2EB2-A770-47AD-A1BB-E6FA392D79A0}"/>
    <dgm:cxn modelId="{1E8442A9-F53C-E844-AA2A-81C64BD8AF98}" type="presOf" srcId="{1A70A947-2A71-45F5-9314-996F2AC6CFA6}" destId="{14EDFA74-26D4-CB4D-982B-D4E84FEEC51D}" srcOrd="0" destOrd="0" presId="urn:microsoft.com/office/officeart/2005/8/layout/default"/>
    <dgm:cxn modelId="{2550FFAC-8791-9645-BC4D-B84D4F23D25D}" type="presOf" srcId="{7FD336B5-1F65-495C-92F8-7899FA53DA52}" destId="{6F9E0099-909B-E14D-832D-7A4AD05089A4}" srcOrd="0" destOrd="0" presId="urn:microsoft.com/office/officeart/2005/8/layout/default"/>
    <dgm:cxn modelId="{E28E6DD9-3B60-A34C-89DD-F56B20A9475D}" type="presOf" srcId="{820C2BBA-4873-4893-A564-7B9D75323637}" destId="{31F76942-AE69-054B-BBD8-4BA7C54D6200}" srcOrd="0" destOrd="0" presId="urn:microsoft.com/office/officeart/2005/8/layout/default"/>
    <dgm:cxn modelId="{5FE93FDE-451C-43EC-A8DF-C29F3B41E69B}" srcId="{93EA6BA8-7D4B-4F39-ACCB-323BC5A93B78}" destId="{1A70A947-2A71-45F5-9314-996F2AC6CFA6}" srcOrd="0" destOrd="0" parTransId="{5C1BEE79-D465-45C0-96F7-5D0ED50BB770}" sibTransId="{99ED9DD7-59FE-4610-8D88-E1DB118188EA}"/>
    <dgm:cxn modelId="{75C686C9-E9CF-0746-B852-BFDFE24144EB}" type="presParOf" srcId="{8BC990C7-E725-B74E-8F33-DD1348BBC9C0}" destId="{14EDFA74-26D4-CB4D-982B-D4E84FEEC51D}" srcOrd="0" destOrd="0" presId="urn:microsoft.com/office/officeart/2005/8/layout/default"/>
    <dgm:cxn modelId="{A48280CB-0B68-DB41-8C72-92FCE2435A34}" type="presParOf" srcId="{8BC990C7-E725-B74E-8F33-DD1348BBC9C0}" destId="{87FAA7CC-A6EC-DC4B-B061-F0849460467D}" srcOrd="1" destOrd="0" presId="urn:microsoft.com/office/officeart/2005/8/layout/default"/>
    <dgm:cxn modelId="{DE644349-AAAB-9F49-9168-8F2F7D1BB90F}" type="presParOf" srcId="{8BC990C7-E725-B74E-8F33-DD1348BBC9C0}" destId="{75F34EF3-68C2-4047-8D5D-4A0D1AE620FC}" srcOrd="2" destOrd="0" presId="urn:microsoft.com/office/officeart/2005/8/layout/default"/>
    <dgm:cxn modelId="{A4514D17-6669-C446-86A1-10F5E7A0649F}" type="presParOf" srcId="{8BC990C7-E725-B74E-8F33-DD1348BBC9C0}" destId="{AC585756-F62A-7840-9DB1-480D76D24497}" srcOrd="3" destOrd="0" presId="urn:microsoft.com/office/officeart/2005/8/layout/default"/>
    <dgm:cxn modelId="{A5828DE7-1932-C04E-8CC8-6EED36EB34A4}" type="presParOf" srcId="{8BC990C7-E725-B74E-8F33-DD1348BBC9C0}" destId="{FB7A0814-7F18-E845-AD90-0BB4010F512B}" srcOrd="4" destOrd="0" presId="urn:microsoft.com/office/officeart/2005/8/layout/default"/>
    <dgm:cxn modelId="{05E860BC-0866-574B-8BEA-2F1B9A4DBCF7}" type="presParOf" srcId="{8BC990C7-E725-B74E-8F33-DD1348BBC9C0}" destId="{34400FBB-8119-5E40-9F3F-4FE46FBD6550}" srcOrd="5" destOrd="0" presId="urn:microsoft.com/office/officeart/2005/8/layout/default"/>
    <dgm:cxn modelId="{E9AE690A-907F-F747-B121-5E68859CF9EE}" type="presParOf" srcId="{8BC990C7-E725-B74E-8F33-DD1348BBC9C0}" destId="{31F76942-AE69-054B-BBD8-4BA7C54D6200}" srcOrd="6" destOrd="0" presId="urn:microsoft.com/office/officeart/2005/8/layout/default"/>
    <dgm:cxn modelId="{64172451-174F-7448-9758-5E9898FE857D}" type="presParOf" srcId="{8BC990C7-E725-B74E-8F33-DD1348BBC9C0}" destId="{41B1B592-DCF5-2646-916E-59285398EE0B}" srcOrd="7" destOrd="0" presId="urn:microsoft.com/office/officeart/2005/8/layout/default"/>
    <dgm:cxn modelId="{4B5C1AC2-A3B6-7340-A39C-0782919B47A2}" type="presParOf" srcId="{8BC990C7-E725-B74E-8F33-DD1348BBC9C0}" destId="{30033D01-EA1C-8340-A862-15A21E39925A}" srcOrd="8" destOrd="0" presId="urn:microsoft.com/office/officeart/2005/8/layout/default"/>
    <dgm:cxn modelId="{D6D6E99A-17AA-3743-87D1-2CB3673004D4}" type="presParOf" srcId="{8BC990C7-E725-B74E-8F33-DD1348BBC9C0}" destId="{6043242A-8F8A-3147-B050-B1592BF83591}" srcOrd="9" destOrd="0" presId="urn:microsoft.com/office/officeart/2005/8/layout/default"/>
    <dgm:cxn modelId="{BB1C03BB-BD53-C544-AC03-B57B7CC2D2D6}" type="presParOf" srcId="{8BC990C7-E725-B74E-8F33-DD1348BBC9C0}" destId="{6F9E0099-909B-E14D-832D-7A4AD05089A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5201D-7BE6-46CF-9126-B4D6B93C212F}">
      <dsp:nvSpPr>
        <dsp:cNvPr id="0" name=""/>
        <dsp:cNvSpPr/>
      </dsp:nvSpPr>
      <dsp:spPr>
        <a:xfrm>
          <a:off x="0" y="2401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C87E5E-E04C-48D4-AAD2-80F797E956CC}">
      <dsp:nvSpPr>
        <dsp:cNvPr id="0" name=""/>
        <dsp:cNvSpPr/>
      </dsp:nvSpPr>
      <dsp:spPr>
        <a:xfrm>
          <a:off x="368211" y="276278"/>
          <a:ext cx="669475" cy="6694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4875F-E68F-43D0-9595-827D6E6AB0E1}">
      <dsp:nvSpPr>
        <dsp:cNvPr id="0" name=""/>
        <dsp:cNvSpPr/>
      </dsp:nvSpPr>
      <dsp:spPr>
        <a:xfrm>
          <a:off x="1405898" y="2401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Passionate about service </a:t>
          </a:r>
        </a:p>
      </dsp:txBody>
      <dsp:txXfrm>
        <a:off x="1405898" y="2401"/>
        <a:ext cx="5543541" cy="1217228"/>
      </dsp:txXfrm>
    </dsp:sp>
    <dsp:sp modelId="{5D46E83A-C7CC-47E7-8734-CB1E1AA4D8CA}">
      <dsp:nvSpPr>
        <dsp:cNvPr id="0" name=""/>
        <dsp:cNvSpPr/>
      </dsp:nvSpPr>
      <dsp:spPr>
        <a:xfrm>
          <a:off x="0" y="152393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5038F-384E-48CC-9131-AE9DEB52AD46}">
      <dsp:nvSpPr>
        <dsp:cNvPr id="0" name=""/>
        <dsp:cNvSpPr/>
      </dsp:nvSpPr>
      <dsp:spPr>
        <a:xfrm>
          <a:off x="368211" y="1797813"/>
          <a:ext cx="669475" cy="6694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49B5B-744B-452A-8E5A-BCB0A0D30363}">
      <dsp:nvSpPr>
        <dsp:cNvPr id="0" name=""/>
        <dsp:cNvSpPr/>
      </dsp:nvSpPr>
      <dsp:spPr>
        <a:xfrm>
          <a:off x="1405898" y="1523937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Intentional and creative with their visits/service</a:t>
          </a:r>
        </a:p>
      </dsp:txBody>
      <dsp:txXfrm>
        <a:off x="1405898" y="1523937"/>
        <a:ext cx="5543541" cy="1217228"/>
      </dsp:txXfrm>
    </dsp:sp>
    <dsp:sp modelId="{477A1873-BB40-4FC2-AF0E-DE71F898CEA4}">
      <dsp:nvSpPr>
        <dsp:cNvPr id="0" name=""/>
        <dsp:cNvSpPr/>
      </dsp:nvSpPr>
      <dsp:spPr>
        <a:xfrm>
          <a:off x="0" y="3045472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A1D4D-053A-4D36-A695-6A1D93D7AC44}">
      <dsp:nvSpPr>
        <dsp:cNvPr id="0" name=""/>
        <dsp:cNvSpPr/>
      </dsp:nvSpPr>
      <dsp:spPr>
        <a:xfrm>
          <a:off x="368211" y="3319348"/>
          <a:ext cx="669475" cy="6694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9F5D5-06A0-4BBF-8318-D8D3D1B90DB5}">
      <dsp:nvSpPr>
        <dsp:cNvPr id="0" name=""/>
        <dsp:cNvSpPr/>
      </dsp:nvSpPr>
      <dsp:spPr>
        <a:xfrm>
          <a:off x="1405898" y="3045472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Committed to visiting a mentor 2 hours weekly </a:t>
          </a:r>
        </a:p>
      </dsp:txBody>
      <dsp:txXfrm>
        <a:off x="1405898" y="3045472"/>
        <a:ext cx="5543541" cy="1217228"/>
      </dsp:txXfrm>
    </dsp:sp>
    <dsp:sp modelId="{47A43AF1-F739-487B-A1CF-484BED7D8857}">
      <dsp:nvSpPr>
        <dsp:cNvPr id="0" name=""/>
        <dsp:cNvSpPr/>
      </dsp:nvSpPr>
      <dsp:spPr>
        <a:xfrm>
          <a:off x="0" y="4567007"/>
          <a:ext cx="6949440" cy="121722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7BC1E2-EA6C-46BA-84CD-BF73A31ADD6B}">
      <dsp:nvSpPr>
        <dsp:cNvPr id="0" name=""/>
        <dsp:cNvSpPr/>
      </dsp:nvSpPr>
      <dsp:spPr>
        <a:xfrm>
          <a:off x="368211" y="4840884"/>
          <a:ext cx="669475" cy="6694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1D90B-E5ED-49C1-B893-2BDECDC57ADA}">
      <dsp:nvSpPr>
        <dsp:cNvPr id="0" name=""/>
        <dsp:cNvSpPr/>
      </dsp:nvSpPr>
      <dsp:spPr>
        <a:xfrm>
          <a:off x="1405898" y="4567007"/>
          <a:ext cx="5543541" cy="1217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823" tIns="128823" rIns="128823" bIns="1288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student who values Christian education</a:t>
          </a:r>
        </a:p>
      </dsp:txBody>
      <dsp:txXfrm>
        <a:off x="1405898" y="4567007"/>
        <a:ext cx="5543541" cy="12172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00929-FE4B-B44B-8525-7A13BC4EC91D}">
      <dsp:nvSpPr>
        <dsp:cNvPr id="0" name=""/>
        <dsp:cNvSpPr/>
      </dsp:nvSpPr>
      <dsp:spPr>
        <a:xfrm>
          <a:off x="0" y="706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F0015-F934-E84A-B99B-729B92924ADC}">
      <dsp:nvSpPr>
        <dsp:cNvPr id="0" name=""/>
        <dsp:cNvSpPr/>
      </dsp:nvSpPr>
      <dsp:spPr>
        <a:xfrm>
          <a:off x="0" y="706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Age 55+ recommended (can be under 40 if they have a physical disability)</a:t>
          </a:r>
        </a:p>
      </dsp:txBody>
      <dsp:txXfrm>
        <a:off x="0" y="706"/>
        <a:ext cx="6949440" cy="826460"/>
      </dsp:txXfrm>
    </dsp:sp>
    <dsp:sp modelId="{2BDE10CD-F2C3-A54B-AD03-BA9CAED5D4CB}">
      <dsp:nvSpPr>
        <dsp:cNvPr id="0" name=""/>
        <dsp:cNvSpPr/>
      </dsp:nvSpPr>
      <dsp:spPr>
        <a:xfrm>
          <a:off x="0" y="827167"/>
          <a:ext cx="6949440" cy="0"/>
        </a:xfrm>
        <a:prstGeom prst="line">
          <a:avLst/>
        </a:prstGeom>
        <a:solidFill>
          <a:schemeClr val="accent2">
            <a:hueOff val="5892"/>
            <a:satOff val="-5748"/>
            <a:lumOff val="-294"/>
            <a:alphaOff val="0"/>
          </a:schemeClr>
        </a:solidFill>
        <a:ln w="19050" cap="flat" cmpd="sng" algn="ctr">
          <a:solidFill>
            <a:schemeClr val="accent2">
              <a:hueOff val="5892"/>
              <a:satOff val="-5748"/>
              <a:lumOff val="-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5AF6E-DFE1-8142-8C91-E5CA23143CA9}">
      <dsp:nvSpPr>
        <dsp:cNvPr id="0" name=""/>
        <dsp:cNvSpPr/>
      </dsp:nvSpPr>
      <dsp:spPr>
        <a:xfrm>
          <a:off x="0" y="827167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Who</a:t>
          </a:r>
          <a:r>
            <a:rPr lang="en-US" sz="2300" kern="1200" baseline="0" dirty="0"/>
            <a:t> might be lonely and is needing company</a:t>
          </a:r>
          <a:endParaRPr lang="en-US" sz="2300" kern="1200" dirty="0"/>
        </a:p>
      </dsp:txBody>
      <dsp:txXfrm>
        <a:off x="0" y="827167"/>
        <a:ext cx="6949440" cy="826460"/>
      </dsp:txXfrm>
    </dsp:sp>
    <dsp:sp modelId="{A51CA985-ABD8-9C40-B456-3C3D6A7281AA}">
      <dsp:nvSpPr>
        <dsp:cNvPr id="0" name=""/>
        <dsp:cNvSpPr/>
      </dsp:nvSpPr>
      <dsp:spPr>
        <a:xfrm>
          <a:off x="0" y="1653627"/>
          <a:ext cx="6949440" cy="0"/>
        </a:xfrm>
        <a:prstGeom prst="line">
          <a:avLst/>
        </a:prstGeom>
        <a:solidFill>
          <a:schemeClr val="accent2">
            <a:hueOff val="11784"/>
            <a:satOff val="-11496"/>
            <a:lumOff val="-589"/>
            <a:alphaOff val="0"/>
          </a:schemeClr>
        </a:solidFill>
        <a:ln w="19050" cap="flat" cmpd="sng" algn="ctr">
          <a:solidFill>
            <a:schemeClr val="accent2">
              <a:hueOff val="11784"/>
              <a:satOff val="-11496"/>
              <a:lumOff val="-5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BC813-D34B-BB44-916E-9B54EED3C96E}">
      <dsp:nvSpPr>
        <dsp:cNvPr id="0" name=""/>
        <dsp:cNvSpPr/>
      </dsp:nvSpPr>
      <dsp:spPr>
        <a:xfrm>
          <a:off x="0" y="1653627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Who is cognitively healthy (no Alzheimer’s or dementia)</a:t>
          </a:r>
        </a:p>
      </dsp:txBody>
      <dsp:txXfrm>
        <a:off x="0" y="1653627"/>
        <a:ext cx="6949440" cy="826460"/>
      </dsp:txXfrm>
    </dsp:sp>
    <dsp:sp modelId="{BD3122CA-EE5B-7F40-BB74-C38C2D6A796B}">
      <dsp:nvSpPr>
        <dsp:cNvPr id="0" name=""/>
        <dsp:cNvSpPr/>
      </dsp:nvSpPr>
      <dsp:spPr>
        <a:xfrm>
          <a:off x="0" y="2480088"/>
          <a:ext cx="6949440" cy="0"/>
        </a:xfrm>
        <a:prstGeom prst="line">
          <a:avLst/>
        </a:prstGeom>
        <a:solidFill>
          <a:schemeClr val="accent2">
            <a:hueOff val="17676"/>
            <a:satOff val="-17244"/>
            <a:lumOff val="-883"/>
            <a:alphaOff val="0"/>
          </a:schemeClr>
        </a:solidFill>
        <a:ln w="19050" cap="flat" cmpd="sng" algn="ctr">
          <a:solidFill>
            <a:schemeClr val="accent2">
              <a:hueOff val="17676"/>
              <a:satOff val="-17244"/>
              <a:lumOff val="-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63C2E-1EF3-DB44-8315-402042A2E786}">
      <dsp:nvSpPr>
        <dsp:cNvPr id="0" name=""/>
        <dsp:cNvSpPr/>
      </dsp:nvSpPr>
      <dsp:spPr>
        <a:xfrm>
          <a:off x="0" y="2480088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Who does NOT live in a nursing home</a:t>
          </a:r>
        </a:p>
      </dsp:txBody>
      <dsp:txXfrm>
        <a:off x="0" y="2480088"/>
        <a:ext cx="6949440" cy="826460"/>
      </dsp:txXfrm>
    </dsp:sp>
    <dsp:sp modelId="{B7901EC4-3AED-1E4A-BE03-A1F24A11E083}">
      <dsp:nvSpPr>
        <dsp:cNvPr id="0" name=""/>
        <dsp:cNvSpPr/>
      </dsp:nvSpPr>
      <dsp:spPr>
        <a:xfrm>
          <a:off x="0" y="3306549"/>
          <a:ext cx="6949440" cy="0"/>
        </a:xfrm>
        <a:prstGeom prst="line">
          <a:avLst/>
        </a:prstGeom>
        <a:solidFill>
          <a:schemeClr val="accent2">
            <a:hueOff val="23568"/>
            <a:satOff val="-22991"/>
            <a:lumOff val="-1177"/>
            <a:alphaOff val="0"/>
          </a:schemeClr>
        </a:solidFill>
        <a:ln w="19050" cap="flat" cmpd="sng" algn="ctr">
          <a:solidFill>
            <a:schemeClr val="accent2">
              <a:hueOff val="23568"/>
              <a:satOff val="-22991"/>
              <a:lumOff val="-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95752-B667-C248-B122-AD9CE321ABA7}">
      <dsp:nvSpPr>
        <dsp:cNvPr id="0" name=""/>
        <dsp:cNvSpPr/>
      </dsp:nvSpPr>
      <dsp:spPr>
        <a:xfrm>
          <a:off x="0" y="3306549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Who can commit to 2 hours every week for 14 weeks each term. </a:t>
          </a:r>
        </a:p>
      </dsp:txBody>
      <dsp:txXfrm>
        <a:off x="0" y="3306549"/>
        <a:ext cx="6949440" cy="826460"/>
      </dsp:txXfrm>
    </dsp:sp>
    <dsp:sp modelId="{2AD10E96-F164-404B-A7EB-363EBE0ECDB6}">
      <dsp:nvSpPr>
        <dsp:cNvPr id="0" name=""/>
        <dsp:cNvSpPr/>
      </dsp:nvSpPr>
      <dsp:spPr>
        <a:xfrm>
          <a:off x="0" y="4133010"/>
          <a:ext cx="6949440" cy="0"/>
        </a:xfrm>
        <a:prstGeom prst="line">
          <a:avLst/>
        </a:prstGeom>
        <a:solidFill>
          <a:schemeClr val="accent2">
            <a:hueOff val="29460"/>
            <a:satOff val="-28739"/>
            <a:lumOff val="-1472"/>
            <a:alphaOff val="0"/>
          </a:schemeClr>
        </a:solidFill>
        <a:ln w="19050" cap="flat" cmpd="sng" algn="ctr">
          <a:solidFill>
            <a:schemeClr val="accent2">
              <a:hueOff val="29460"/>
              <a:satOff val="-28739"/>
              <a:lumOff val="-14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E2493-A22B-A944-A943-ACD8ABCC4AEE}">
      <dsp:nvSpPr>
        <dsp:cNvPr id="0" name=""/>
        <dsp:cNvSpPr/>
      </dsp:nvSpPr>
      <dsp:spPr>
        <a:xfrm>
          <a:off x="0" y="4133010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With whom you can form a relationship, have similar interests/hobbies</a:t>
          </a:r>
        </a:p>
      </dsp:txBody>
      <dsp:txXfrm>
        <a:off x="0" y="4133010"/>
        <a:ext cx="6949440" cy="826460"/>
      </dsp:txXfrm>
    </dsp:sp>
    <dsp:sp modelId="{0446CB40-4966-9440-B257-4DD6A3189789}">
      <dsp:nvSpPr>
        <dsp:cNvPr id="0" name=""/>
        <dsp:cNvSpPr/>
      </dsp:nvSpPr>
      <dsp:spPr>
        <a:xfrm>
          <a:off x="0" y="4959470"/>
          <a:ext cx="6949440" cy="0"/>
        </a:xfrm>
        <a:prstGeom prst="line">
          <a:avLst/>
        </a:prstGeom>
        <a:solidFill>
          <a:schemeClr val="accent2">
            <a:hueOff val="35352"/>
            <a:satOff val="-34487"/>
            <a:lumOff val="-1766"/>
            <a:alphaOff val="0"/>
          </a:schemeClr>
        </a:solidFill>
        <a:ln w="19050" cap="flat" cmpd="sng" algn="ctr">
          <a:solidFill>
            <a:schemeClr val="accent2">
              <a:hueOff val="35352"/>
              <a:satOff val="-34487"/>
              <a:lumOff val="-17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03ADD-858D-DD4B-95F6-C5D86BDFE504}">
      <dsp:nvSpPr>
        <dsp:cNvPr id="0" name=""/>
        <dsp:cNvSpPr/>
      </dsp:nvSpPr>
      <dsp:spPr>
        <a:xfrm>
          <a:off x="0" y="4959470"/>
          <a:ext cx="6949440" cy="82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Who is NOT related to you by any degree</a:t>
          </a:r>
        </a:p>
      </dsp:txBody>
      <dsp:txXfrm>
        <a:off x="0" y="4959470"/>
        <a:ext cx="6949440" cy="826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E92A9-3E6D-004B-A194-FC52E8E728ED}">
      <dsp:nvSpPr>
        <dsp:cNvPr id="0" name=""/>
        <dsp:cNvSpPr/>
      </dsp:nvSpPr>
      <dsp:spPr>
        <a:xfrm>
          <a:off x="0" y="533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0FBF1-3A73-0643-B270-B43F3244BC04}">
      <dsp:nvSpPr>
        <dsp:cNvPr id="0" name=""/>
        <dsp:cNvSpPr/>
      </dsp:nvSpPr>
      <dsp:spPr>
        <a:xfrm>
          <a:off x="0" y="533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 to pfe.sffcfoundation.org </a:t>
          </a:r>
        </a:p>
      </dsp:txBody>
      <dsp:txXfrm>
        <a:off x="0" y="533"/>
        <a:ext cx="10637520" cy="624687"/>
      </dsp:txXfrm>
    </dsp:sp>
    <dsp:sp modelId="{FF309393-FA90-0641-A5A5-13830D3BFA1E}">
      <dsp:nvSpPr>
        <dsp:cNvPr id="0" name=""/>
        <dsp:cNvSpPr/>
      </dsp:nvSpPr>
      <dsp:spPr>
        <a:xfrm>
          <a:off x="0" y="625221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B4D6C-C066-C247-ADA3-B0A28B6A474D}">
      <dsp:nvSpPr>
        <dsp:cNvPr id="0" name=""/>
        <dsp:cNvSpPr/>
      </dsp:nvSpPr>
      <dsp:spPr>
        <a:xfrm>
          <a:off x="0" y="625221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Click "Student Application"</a:t>
          </a:r>
        </a:p>
      </dsp:txBody>
      <dsp:txXfrm>
        <a:off x="0" y="625221"/>
        <a:ext cx="10637520" cy="624687"/>
      </dsp:txXfrm>
    </dsp:sp>
    <dsp:sp modelId="{96598909-319A-9D49-802C-1661FEDE0196}">
      <dsp:nvSpPr>
        <dsp:cNvPr id="0" name=""/>
        <dsp:cNvSpPr/>
      </dsp:nvSpPr>
      <dsp:spPr>
        <a:xfrm>
          <a:off x="0" y="1249908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ED0B1-EA40-9A49-BABA-84664B29A96C}">
      <dsp:nvSpPr>
        <dsp:cNvPr id="0" name=""/>
        <dsp:cNvSpPr/>
      </dsp:nvSpPr>
      <dsp:spPr>
        <a:xfrm>
          <a:off x="0" y="1249908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Complete the application (you must have your mentor’s information for this step)</a:t>
          </a:r>
        </a:p>
      </dsp:txBody>
      <dsp:txXfrm>
        <a:off x="0" y="1249908"/>
        <a:ext cx="10637520" cy="624687"/>
      </dsp:txXfrm>
    </dsp:sp>
    <dsp:sp modelId="{7AA23575-285A-3A41-BF3C-609E3EFF7EA4}">
      <dsp:nvSpPr>
        <dsp:cNvPr id="0" name=""/>
        <dsp:cNvSpPr/>
      </dsp:nvSpPr>
      <dsp:spPr>
        <a:xfrm>
          <a:off x="0" y="1874596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1F6D0-67EF-6A43-8315-BDDE1ED0F3A2}">
      <dsp:nvSpPr>
        <dsp:cNvPr id="0" name=""/>
        <dsp:cNvSpPr/>
      </dsp:nvSpPr>
      <dsp:spPr>
        <a:xfrm>
          <a:off x="0" y="1874596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Once your school coordinator approves your account, you will receive an email prompting you to complete account creation by selecting a password</a:t>
          </a:r>
        </a:p>
      </dsp:txBody>
      <dsp:txXfrm>
        <a:off x="0" y="1874596"/>
        <a:ext cx="10637520" cy="624687"/>
      </dsp:txXfrm>
    </dsp:sp>
    <dsp:sp modelId="{81D47698-8A57-8840-80EA-B155BA28AD2C}">
      <dsp:nvSpPr>
        <dsp:cNvPr id="0" name=""/>
        <dsp:cNvSpPr/>
      </dsp:nvSpPr>
      <dsp:spPr>
        <a:xfrm>
          <a:off x="0" y="2499283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EF713-BEE6-304F-ADD3-99DF04FA15FC}">
      <dsp:nvSpPr>
        <dsp:cNvPr id="0" name=""/>
        <dsp:cNvSpPr/>
      </dsp:nvSpPr>
      <dsp:spPr>
        <a:xfrm>
          <a:off x="0" y="2499283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Follow the link and choose your password</a:t>
          </a:r>
        </a:p>
      </dsp:txBody>
      <dsp:txXfrm>
        <a:off x="0" y="2499283"/>
        <a:ext cx="10637520" cy="624687"/>
      </dsp:txXfrm>
    </dsp:sp>
    <dsp:sp modelId="{C55B64B6-F808-A741-9FC4-CEBEDA910F20}">
      <dsp:nvSpPr>
        <dsp:cNvPr id="0" name=""/>
        <dsp:cNvSpPr/>
      </dsp:nvSpPr>
      <dsp:spPr>
        <a:xfrm>
          <a:off x="0" y="3123971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6894E5-6317-9140-9E5C-5667DF9F2E66}">
      <dsp:nvSpPr>
        <dsp:cNvPr id="0" name=""/>
        <dsp:cNvSpPr/>
      </dsp:nvSpPr>
      <dsp:spPr>
        <a:xfrm>
          <a:off x="0" y="3123971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Log in</a:t>
          </a:r>
        </a:p>
      </dsp:txBody>
      <dsp:txXfrm>
        <a:off x="0" y="3123971"/>
        <a:ext cx="10637520" cy="624687"/>
      </dsp:txXfrm>
    </dsp:sp>
    <dsp:sp modelId="{056F8EB7-4706-114C-8FA7-BB58172E4AE9}">
      <dsp:nvSpPr>
        <dsp:cNvPr id="0" name=""/>
        <dsp:cNvSpPr/>
      </dsp:nvSpPr>
      <dsp:spPr>
        <a:xfrm>
          <a:off x="0" y="3748658"/>
          <a:ext cx="106375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E0E7D-ED97-A944-85B9-9EDF5769D0D8}">
      <dsp:nvSpPr>
        <dsp:cNvPr id="0" name=""/>
        <dsp:cNvSpPr/>
      </dsp:nvSpPr>
      <dsp:spPr>
        <a:xfrm>
          <a:off x="0" y="3748658"/>
          <a:ext cx="10637520" cy="62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You will be prompted to complete your entry survey when you submit your first reflection</a:t>
          </a:r>
        </a:p>
      </dsp:txBody>
      <dsp:txXfrm>
        <a:off x="0" y="3748658"/>
        <a:ext cx="10637520" cy="6246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7C8E3-199A-1246-AF50-D6241AF78B4F}">
      <dsp:nvSpPr>
        <dsp:cNvPr id="0" name=""/>
        <dsp:cNvSpPr/>
      </dsp:nvSpPr>
      <dsp:spPr>
        <a:xfrm>
          <a:off x="0" y="141886"/>
          <a:ext cx="5607050" cy="83636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bg1"/>
              </a:solidFill>
            </a:rPr>
            <a:t>Virtual Visits</a:t>
          </a:r>
        </a:p>
      </dsp:txBody>
      <dsp:txXfrm>
        <a:off x="40828" y="182714"/>
        <a:ext cx="5525394" cy="754711"/>
      </dsp:txXfrm>
    </dsp:sp>
    <dsp:sp modelId="{5BB52005-9319-5B4D-8C7D-820882E4F08C}">
      <dsp:nvSpPr>
        <dsp:cNvPr id="0" name=""/>
        <dsp:cNvSpPr/>
      </dsp:nvSpPr>
      <dsp:spPr>
        <a:xfrm>
          <a:off x="0" y="1021453"/>
          <a:ext cx="5607050" cy="836367"/>
        </a:xfrm>
        <a:prstGeom prst="roundRect">
          <a:avLst/>
        </a:prstGeom>
        <a:gradFill rotWithShape="0">
          <a:gsLst>
            <a:gs pos="0">
              <a:schemeClr val="accent2">
                <a:hueOff val="8838"/>
                <a:satOff val="-8622"/>
                <a:lumOff val="-4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838"/>
                <a:satOff val="-8622"/>
                <a:lumOff val="-4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838"/>
                <a:satOff val="-8622"/>
                <a:lumOff val="-4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Visits during Sabbath hours</a:t>
          </a:r>
        </a:p>
      </dsp:txBody>
      <dsp:txXfrm>
        <a:off x="40828" y="1062281"/>
        <a:ext cx="5525394" cy="754711"/>
      </dsp:txXfrm>
    </dsp:sp>
    <dsp:sp modelId="{9ACB01B5-309E-9A4E-944A-D0DB6A75F147}">
      <dsp:nvSpPr>
        <dsp:cNvPr id="0" name=""/>
        <dsp:cNvSpPr/>
      </dsp:nvSpPr>
      <dsp:spPr>
        <a:xfrm>
          <a:off x="0" y="1901021"/>
          <a:ext cx="5607050" cy="836367"/>
        </a:xfrm>
        <a:prstGeom prst="roundRect">
          <a:avLst/>
        </a:prstGeom>
        <a:gradFill rotWithShape="0">
          <a:gsLst>
            <a:gs pos="0">
              <a:schemeClr val="accent2">
                <a:hueOff val="17676"/>
                <a:satOff val="-17244"/>
                <a:lumOff val="-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676"/>
                <a:satOff val="-17244"/>
                <a:lumOff val="-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676"/>
                <a:satOff val="-17244"/>
                <a:lumOff val="-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Visiting your mentor’s home while he/she is away</a:t>
          </a:r>
        </a:p>
      </dsp:txBody>
      <dsp:txXfrm>
        <a:off x="40828" y="1941849"/>
        <a:ext cx="5525394" cy="754711"/>
      </dsp:txXfrm>
    </dsp:sp>
    <dsp:sp modelId="{8E86BF8E-631E-5C48-9603-43885C58A421}">
      <dsp:nvSpPr>
        <dsp:cNvPr id="0" name=""/>
        <dsp:cNvSpPr/>
      </dsp:nvSpPr>
      <dsp:spPr>
        <a:xfrm>
          <a:off x="0" y="2780588"/>
          <a:ext cx="5607050" cy="836367"/>
        </a:xfrm>
        <a:prstGeom prst="roundRect">
          <a:avLst/>
        </a:prstGeom>
        <a:gradFill rotWithShape="0">
          <a:gsLst>
            <a:gs pos="0">
              <a:schemeClr val="accent2">
                <a:hueOff val="26514"/>
                <a:satOff val="-25865"/>
                <a:lumOff val="-13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514"/>
                <a:satOff val="-25865"/>
                <a:lumOff val="-13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514"/>
                <a:satOff val="-25865"/>
                <a:lumOff val="-13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Sharing a mentor with another student or having multiple mentors</a:t>
          </a:r>
        </a:p>
      </dsp:txBody>
      <dsp:txXfrm>
        <a:off x="40828" y="2821416"/>
        <a:ext cx="5525394" cy="754711"/>
      </dsp:txXfrm>
    </dsp:sp>
    <dsp:sp modelId="{EB378EC8-7E97-8447-ABB4-3A7BBD059D25}">
      <dsp:nvSpPr>
        <dsp:cNvPr id="0" name=""/>
        <dsp:cNvSpPr/>
      </dsp:nvSpPr>
      <dsp:spPr>
        <a:xfrm>
          <a:off x="0" y="3660155"/>
          <a:ext cx="5607050" cy="1125557"/>
        </a:xfrm>
        <a:prstGeom prst="roundRect">
          <a:avLst/>
        </a:prstGeom>
        <a:gradFill rotWithShape="0">
          <a:gsLst>
            <a:gs pos="0">
              <a:schemeClr val="accent2">
                <a:hueOff val="35352"/>
                <a:satOff val="-34487"/>
                <a:lumOff val="-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5352"/>
                <a:satOff val="-34487"/>
                <a:lumOff val="-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5352"/>
                <a:satOff val="-34487"/>
                <a:lumOff val="-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chemeClr val="tx1"/>
              </a:solidFill>
            </a:rPr>
            <a:t>Time spent at a school event, cleaning church/school, assisting in classroom, being at a place of employment with your mentor, entertainment venue, etc.</a:t>
          </a:r>
        </a:p>
      </dsp:txBody>
      <dsp:txXfrm>
        <a:off x="54945" y="3715100"/>
        <a:ext cx="5497160" cy="1015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DFA74-26D4-CB4D-982B-D4E84FEEC51D}">
      <dsp:nvSpPr>
        <dsp:cNvPr id="0" name=""/>
        <dsp:cNvSpPr/>
      </dsp:nvSpPr>
      <dsp:spPr>
        <a:xfrm>
          <a:off x="0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using the PFE website or download the PFE app</a:t>
          </a:r>
        </a:p>
      </dsp:txBody>
      <dsp:txXfrm>
        <a:off x="0" y="672013"/>
        <a:ext cx="2422700" cy="1453620"/>
      </dsp:txXfrm>
    </dsp:sp>
    <dsp:sp modelId="{75F34EF3-68C2-4047-8D5D-4A0D1AE620FC}">
      <dsp:nvSpPr>
        <dsp:cNvPr id="0" name=""/>
        <dsp:cNvSpPr/>
      </dsp:nvSpPr>
      <dsp:spPr>
        <a:xfrm>
          <a:off x="2664970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Submit reflection DURING your </a:t>
          </a:r>
          <a:r>
            <a:rPr lang="en-US" sz="1800" u="none" kern="1200" dirty="0"/>
            <a:t>visit</a:t>
          </a:r>
        </a:p>
      </dsp:txBody>
      <dsp:txXfrm>
        <a:off x="2664970" y="672013"/>
        <a:ext cx="2422700" cy="1453620"/>
      </dsp:txXfrm>
    </dsp:sp>
    <dsp:sp modelId="{FB7A0814-7F18-E845-AD90-0BB4010F512B}">
      <dsp:nvSpPr>
        <dsp:cNvPr id="0" name=""/>
        <dsp:cNvSpPr/>
      </dsp:nvSpPr>
      <dsp:spPr>
        <a:xfrm>
          <a:off x="5329941" y="672013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Check your PFE dashboard or email/text alert for submission success</a:t>
          </a:r>
        </a:p>
      </dsp:txBody>
      <dsp:txXfrm>
        <a:off x="5329941" y="672013"/>
        <a:ext cx="2422700" cy="1453620"/>
      </dsp:txXfrm>
    </dsp:sp>
    <dsp:sp modelId="{31F76942-AE69-054B-BBD8-4BA7C54D6200}">
      <dsp:nvSpPr>
        <dsp:cNvPr id="0" name=""/>
        <dsp:cNvSpPr/>
      </dsp:nvSpPr>
      <dsp:spPr>
        <a:xfrm>
          <a:off x="0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Students and Coordinator will receive email notifications with each successful reflection transaction.</a:t>
          </a:r>
        </a:p>
      </dsp:txBody>
      <dsp:txXfrm>
        <a:off x="0" y="2367904"/>
        <a:ext cx="2422700" cy="1453620"/>
      </dsp:txXfrm>
    </dsp:sp>
    <dsp:sp modelId="{30033D01-EA1C-8340-A862-15A21E39925A}">
      <dsp:nvSpPr>
        <dsp:cNvPr id="0" name=""/>
        <dsp:cNvSpPr/>
      </dsp:nvSpPr>
      <dsp:spPr>
        <a:xfrm>
          <a:off x="2664970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 very detailed when answering your reflection questions. </a:t>
          </a:r>
        </a:p>
      </dsp:txBody>
      <dsp:txXfrm>
        <a:off x="2664970" y="2367904"/>
        <a:ext cx="2422700" cy="1453620"/>
      </dsp:txXfrm>
    </dsp:sp>
    <dsp:sp modelId="{6F9E0099-909B-E14D-832D-7A4AD05089A4}">
      <dsp:nvSpPr>
        <dsp:cNvPr id="0" name=""/>
        <dsp:cNvSpPr/>
      </dsp:nvSpPr>
      <dsp:spPr>
        <a:xfrm>
          <a:off x="5329941" y="2367904"/>
          <a:ext cx="2422700" cy="14536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Late reflections will be rejected</a:t>
          </a:r>
        </a:p>
      </dsp:txBody>
      <dsp:txXfrm>
        <a:off x="5329941" y="2367904"/>
        <a:ext cx="2422700" cy="145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6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D02B63FD-C2EE-47BF-9590-0A93F6D004EE}" type="datetimeFigureOut">
              <a:rPr lang="en-US" smtClean="0"/>
              <a:t>6/24/25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4375" y="1160463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7"/>
            <a:ext cx="5603240" cy="3657957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5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C8525039-CBEF-4253-8C9F-29CA5FE668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042">
              <a:defRPr/>
            </a:pPr>
            <a:r>
              <a:rPr lang="en-US"/>
              <a:t>6/3/21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25039-CBEF-4253-8C9F-29CA5FE668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4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36828-E43B-6838-64BB-1D2B035249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1F83A-FD45-6661-62CA-0FCE61DEC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FFEA4-F99A-CB44-2685-D9C1AF889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6F2BA-7DCF-546E-092B-712C51F46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9C8C6-86C4-0D4F-9719-8628E1CCE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13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D25-BB72-4B04-2C89-AB38319E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2A380-3510-E36F-1B85-ED4DF249B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5895B-296F-5E85-D243-51F7D7F56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FEB59-9819-5507-85E1-673FBAA0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4E737-84D8-0755-7774-023ADB91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2EF4C-DBFB-E04E-1A6C-2932A23EB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AEC8B3-DDDA-80CF-A1B5-C207E160A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2A05-7A90-CF71-CFE1-43E88521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C9EEA-142C-ECA8-A1C2-DF8BAC9A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27D90-EAD5-1097-BDC4-F42CB196F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3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FA973-A989-A973-4FC1-5A3ED8BA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4F5C9-0BF7-2DFE-9AE0-CBB03F81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79C2D-5CA6-8AA2-DE0E-C5E2C3BF3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089F3-49E5-91A3-649A-9C26D513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04771-52A0-FA97-A150-8E2748D05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8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32A7-5F9E-8310-1B28-6C153857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6940F-646C-9BC1-D3F5-402358BAF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B49D7-03B4-53F4-1ED2-8EBBE0998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D605C-CE5C-5DCE-E859-E3416EF8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02643-CCD4-168D-C9B8-42B43F91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5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1CE5-51E6-6DB5-1023-A1D635283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40787-633A-322E-F1F5-2C73598AA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319E5-A120-6F18-51BF-E5A11F040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1FC14-B417-56A9-635C-EA272F82D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F2E58-7019-9116-2946-2B3422B3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070DB-BA4E-EE12-D506-9A87CC1E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6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921B-5069-A19F-E75C-990E4C7C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F179A8-6CAE-70C7-EFC7-8566FD070D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6334C-909F-09A6-27AD-A045719F4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DEA19D-FFAF-5D7B-B428-8E8428C719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7A2240-39F6-CF12-AE1F-D42FB74036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BEF5B2-4017-50EE-6362-9F330A6DE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A1A356-B2E7-3806-80EB-613C727A9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8B06F4-081D-0068-68F6-EF0FEA766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0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DC886-68EE-6E1C-9555-D7D4BC34A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E82D9-1BBA-D60B-E400-78760D1C4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C7BFC-573B-BB87-E9FE-C163ADB6B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D4330-092E-7296-F9C4-CD376A867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8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6C5AA-483B-DFA0-010D-22642EEE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3EC00-26DC-4CE7-4C8B-94289482F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41D7-073C-3642-DBA2-76928153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69649-2375-99FA-7252-743DD86D9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8626F-05A1-985F-0E37-20D39876C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F685D-CDA2-1E0F-4C5F-11F5E8ACA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7020C6-364C-EFBB-AE25-7A96B5B17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89039-7B33-94F3-7492-0A258146F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85B1B-6B5B-9C3A-33E8-AE139654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9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D93E-2E2B-5C51-74CF-36563F67E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4A9EBE-8E6F-440E-36BD-61B80776DE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00624-3FBB-4A8D-80AB-C8ABA634C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934B7-0D0A-953D-93C2-1657051E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45949-0A64-F62F-E40B-C868A1728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9CE66A-9C62-BD8B-5E96-52FFDFDA7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9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A6496A-010E-1DBF-8947-D97D4E3DA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2B86E-B975-433F-06CE-237059B27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4D073-FBF7-6E38-FCA5-25C14DE0D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DABF-930F-44E6-D53D-EAAFDEDEF3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35FEE-3EAD-C897-E468-16ADC6851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1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XWSapjMqO8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</a:t>
            </a: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and Parent Orientation</a:t>
            </a: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Grades 9-12</a:t>
            </a:r>
            <a:br>
              <a:rPr lang="en-US" sz="2800" kern="1200" cap="all" spc="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2025-2026</a:t>
            </a:r>
            <a:endParaRPr lang="en-US" sz="2800" kern="1200" cap="all" spc="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701D067-A13B-49DF-9E84-D442835B0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1" r="5830"/>
          <a:stretch/>
        </p:blipFill>
        <p:spPr>
          <a:xfrm>
            <a:off x="5692667" y="643466"/>
            <a:ext cx="4949997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1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8378"/>
            <a:ext cx="10515600" cy="8096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Reflect on Your Visit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6410"/>
            <a:ext cx="10710798" cy="32141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800" dirty="0"/>
              <a:t>Login to your PFE account or PFE app</a:t>
            </a:r>
          </a:p>
          <a:p>
            <a:r>
              <a:rPr lang="en-US" sz="1800" dirty="0"/>
              <a:t>Click “Submit New Reflection”</a:t>
            </a:r>
          </a:p>
          <a:p>
            <a:r>
              <a:rPr lang="en-US" sz="1800" dirty="0"/>
              <a:t>Fill out the form and submit, uploading any pictures you'd like to share</a:t>
            </a:r>
          </a:p>
          <a:p>
            <a:r>
              <a:rPr lang="en-US" sz="1800" dirty="0"/>
              <a:t>Check for successful submission (will receive email/text)</a:t>
            </a:r>
          </a:p>
          <a:p>
            <a:r>
              <a:rPr lang="en-US" sz="1800" dirty="0"/>
              <a:t>Your coordinator will review, then approve or reject your reflection</a:t>
            </a:r>
          </a:p>
          <a:p>
            <a:pPr marL="1028700" lvl="1"/>
            <a:r>
              <a:rPr lang="en-US" sz="1800" dirty="0"/>
              <a:t>If approved, you will receive an email/text confirmation.</a:t>
            </a:r>
          </a:p>
          <a:p>
            <a:pPr marL="1028700" lvl="1"/>
            <a:r>
              <a:rPr lang="en-US" sz="1800" dirty="0"/>
              <a:t>If rejected, you will receive an email.  You need to edit and re-submit your reflection for this visit date (within 2 weeks of original submission date)</a:t>
            </a:r>
          </a:p>
          <a:p>
            <a:pPr marL="1028700" lvl="1"/>
            <a:r>
              <a:rPr lang="en-US" sz="1800" dirty="0"/>
              <a:t>Only "approved" visits/reflections count toward scholarship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A3304-DC95-7DF6-5670-A5AEE1577253}"/>
              </a:ext>
            </a:extLst>
          </p:cNvPr>
          <p:cNvSpPr txBox="1"/>
          <p:nvPr/>
        </p:nvSpPr>
        <p:spPr>
          <a:xfrm>
            <a:off x="838200" y="5193891"/>
            <a:ext cx="10355580" cy="7793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For tech issues you must notify your coordinator immediately.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Delayed notification is not acceptable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557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334" y="428818"/>
            <a:ext cx="8596668" cy="1112207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Reflections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AAB7A4F1-05DC-5500-8F39-6EC7712AF7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1273047"/>
              </p:ext>
            </p:extLst>
          </p:nvPr>
        </p:nvGraphicFramePr>
        <p:xfrm>
          <a:off x="2330347" y="1935644"/>
          <a:ext cx="7752642" cy="449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4729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B0C4D-D0FF-22F3-1FD8-919C0AC8C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390525"/>
            <a:ext cx="10909640" cy="15103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PFE Student Dashboard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DBD2AD5-2E79-396F-849D-C9652940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7" y="3160214"/>
            <a:ext cx="10118598" cy="28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39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4FD042-5E9F-8CD5-4258-B26BC934E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 Reflection Log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39FC007-C462-5805-656F-8FB31FBE00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8" y="1966293"/>
            <a:ext cx="10353863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8596E1-1DE8-98CE-8BFB-18B5EEA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Reflection Log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A8F784F4-00CF-009F-C90F-F380DAAA0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33" y="1966293"/>
            <a:ext cx="9275332" cy="44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85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F1C48-D40B-4127-93B1-2C233C9D2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/>
              <a:t>Safety</a:t>
            </a:r>
          </a:p>
        </p:txBody>
      </p:sp>
      <p:pic>
        <p:nvPicPr>
          <p:cNvPr id="4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C1158578-6E9A-4B4B-AE3C-B83AE122E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5724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65CEA-ACBA-4FF5-BA24-8C428BD89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sz="1800"/>
          </a:p>
          <a:p>
            <a:pPr>
              <a:buFont typeface="Wingdings" charset="2"/>
              <a:buChar char="v"/>
            </a:pPr>
            <a:r>
              <a:rPr lang="en-US" sz="1800"/>
              <a:t>Parents of students in grades 9-12 must make their own decision about attending visits. You are ultimately responsible for your child’s safety. </a:t>
            </a:r>
            <a:endParaRPr lang="en-US" sz="1800"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endParaRPr lang="en-US" sz="1800"/>
          </a:p>
          <a:p>
            <a:pPr>
              <a:buFont typeface="Wingdings" charset="2"/>
              <a:buChar char="v"/>
            </a:pPr>
            <a:r>
              <a:rPr lang="en-US" sz="1800"/>
              <a:t>Make sure you are complying with any of your conference’s policies for student safety, including background checks, if applicable. </a:t>
            </a:r>
            <a:endParaRPr lang="en-US" sz="1800"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endParaRPr lang="en-US" sz="1800">
              <a:ea typeface="+mn-lt"/>
              <a:cs typeface="+mn-lt"/>
            </a:endParaRPr>
          </a:p>
          <a:p>
            <a:pPr>
              <a:buFont typeface="Wingdings" charset="2"/>
              <a:buChar char="v"/>
            </a:pPr>
            <a:r>
              <a:rPr lang="en-US" sz="1800">
                <a:ea typeface="+mn-lt"/>
                <a:cs typeface="+mn-lt"/>
              </a:rPr>
              <a:t>Your school may require parents to sign a permission slip.</a:t>
            </a:r>
          </a:p>
        </p:txBody>
      </p:sp>
    </p:spTree>
    <p:extLst>
      <p:ext uri="{BB962C8B-B14F-4D97-AF65-F5344CB8AC3E}">
        <p14:creationId xmlns:p14="http://schemas.microsoft.com/office/powerpoint/2010/main" val="8047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You’re Ready!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62" y="1843590"/>
            <a:ext cx="8779512" cy="3326928"/>
          </a:xfrm>
        </p:spPr>
        <p:txBody>
          <a:bodyPr vert="horz" lIns="45720" tIns="45720" rIns="45720" bIns="45720" rtlCol="0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	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24E294-DBB5-F6E8-3C08-54EEB718BD37}"/>
              </a:ext>
            </a:extLst>
          </p:cNvPr>
          <p:cNvSpPr/>
          <p:nvPr/>
        </p:nvSpPr>
        <p:spPr>
          <a:xfrm>
            <a:off x="1706063" y="2123555"/>
            <a:ext cx="3608888" cy="29990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App</a:t>
            </a:r>
          </a:p>
          <a:p>
            <a:pPr algn="ctr"/>
            <a:r>
              <a:rPr lang="en-US" dirty="0"/>
              <a:t>for iOS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Now available on the App store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026C5C-DFDB-3FF9-BDCF-76DC9250EB61}"/>
              </a:ext>
            </a:extLst>
          </p:cNvPr>
          <p:cNvSpPr/>
          <p:nvPr/>
        </p:nvSpPr>
        <p:spPr>
          <a:xfrm>
            <a:off x="6876686" y="2171448"/>
            <a:ext cx="3608888" cy="299906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 App </a:t>
            </a:r>
          </a:p>
          <a:p>
            <a:pPr algn="ctr"/>
            <a:r>
              <a:rPr lang="en-US" dirty="0"/>
              <a:t>for Android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Now available on the App store</a:t>
            </a:r>
          </a:p>
        </p:txBody>
      </p:sp>
      <p:pic>
        <p:nvPicPr>
          <p:cNvPr id="5" name="Picture 4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22774040-BCA9-1323-6D78-56211F80C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271" y="2981456"/>
            <a:ext cx="1492614" cy="1492614"/>
          </a:xfrm>
          <a:prstGeom prst="rect">
            <a:avLst/>
          </a:prstGeom>
        </p:spPr>
      </p:pic>
      <p:pic>
        <p:nvPicPr>
          <p:cNvPr id="7" name="Picture 6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DA5749AB-D5B2-1918-FE94-E5382F16D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11" y="2952279"/>
            <a:ext cx="1492250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8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EDDD8-8F25-52C9-5B00-414B5899F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chemeClr val="accent2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PFE Goals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42C49FD7-C4AA-4161-814F-FF6E7BA6E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  <a:ln>
            <a:solidFill>
              <a:schemeClr val="accent3"/>
            </a:solidFill>
          </a:ln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Ease isolation and loneliness of the elderly by promoting connection.</a:t>
            </a:r>
          </a:p>
          <a:p>
            <a:endParaRPr lang="en-US" dirty="0"/>
          </a:p>
          <a:p>
            <a:r>
              <a:rPr lang="en-US" dirty="0"/>
              <a:t>For students and mentors to create intergenerational relationships and experience the blessing of service.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Support Adventist Education by awarding tuition scholarships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3E4EC-86C4-BD71-CEA1-740BEFBE724E}"/>
              </a:ext>
            </a:extLst>
          </p:cNvPr>
          <p:cNvSpPr txBox="1"/>
          <p:nvPr/>
        </p:nvSpPr>
        <p:spPr>
          <a:xfrm>
            <a:off x="8567511" y="4536359"/>
            <a:ext cx="144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Legacy Video</a:t>
            </a:r>
          </a:p>
        </p:txBody>
      </p:sp>
      <p:pic>
        <p:nvPicPr>
          <p:cNvPr id="11" name="Online Media 10" descr="PFE Legacy Story">
            <a:hlinkClick r:id="" action="ppaction://media"/>
            <a:extLst>
              <a:ext uri="{FF2B5EF4-FFF2-40B4-BE49-F238E27FC236}">
                <a16:creationId xmlns:a16="http://schemas.microsoft.com/office/drawing/2014/main" id="{1F610519-69E9-CC9A-95C9-F263383FD5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82608" y="2062786"/>
            <a:ext cx="4101221" cy="23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9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/>
              <a:t>PFE is for students who are: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321AC9EC-1BA0-449D-8962-257617C1F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176387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5908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344" y="1586484"/>
            <a:ext cx="3685032" cy="3685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How it works </a:t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1700" u="sng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1443" y="1158240"/>
            <a:ext cx="5367164" cy="4572000"/>
          </a:xfrm>
        </p:spPr>
        <p:txBody>
          <a:bodyPr vert="horz" lIns="45720" tIns="45720" rIns="45720" bIns="45720" rtlCol="0" anchor="ctr"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</a:rPr>
              <a:t>Find a mentor who fits the PFE profile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sz="2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</a:rPr>
              <a:t>Complete a 2-hour visit each week,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</a:rPr>
              <a:t>for 14 weeks each term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</a:rPr>
              <a:t>Fall Term:  August 17- December 31</a:t>
            </a:r>
          </a:p>
          <a:p>
            <a:pPr lvl="3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</a:rPr>
              <a:t>Spring Term:  January 1 – May 15</a:t>
            </a:r>
          </a:p>
          <a:p>
            <a:pPr marL="685800" lvl="3" indent="0">
              <a:lnSpc>
                <a:spcPct val="90000"/>
              </a:lnSpc>
              <a:buNone/>
            </a:pPr>
            <a:endParaRPr lang="en-US" sz="2100" dirty="0">
              <a:solidFill>
                <a:srgbClr val="40404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dirty="0">
                <a:solidFill>
                  <a:srgbClr val="404040"/>
                </a:solidFill>
                <a:ea typeface="+mn-lt"/>
                <a:cs typeface="+mn-lt"/>
              </a:rPr>
              <a:t>Submit reflection online/phone app </a:t>
            </a:r>
            <a:r>
              <a:rPr lang="en-US" sz="2100" u="sng" dirty="0">
                <a:solidFill>
                  <a:srgbClr val="404040"/>
                </a:solidFill>
                <a:ea typeface="+mn-lt"/>
                <a:cs typeface="+mn-lt"/>
              </a:rPr>
              <a:t>during</a:t>
            </a:r>
            <a:r>
              <a:rPr lang="en-US" sz="2100" dirty="0">
                <a:solidFill>
                  <a:srgbClr val="404040"/>
                </a:solidFill>
                <a:ea typeface="+mn-lt"/>
                <a:cs typeface="+mn-lt"/>
              </a:rPr>
              <a:t> visit.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100" b="1" i="1" dirty="0">
                <a:solidFill>
                  <a:srgbClr val="404040"/>
                </a:solidFill>
                <a:ea typeface="+mn-lt"/>
                <a:cs typeface="+mn-lt"/>
              </a:rPr>
              <a:t>late reflections will be rejected</a:t>
            </a:r>
          </a:p>
          <a:p>
            <a:pPr>
              <a:lnSpc>
                <a:spcPct val="90000"/>
              </a:lnSpc>
              <a:buAutoNum type="arabicPeriod"/>
            </a:pPr>
            <a:endParaRPr lang="en-US" sz="2100" dirty="0">
              <a:solidFill>
                <a:srgbClr val="404040"/>
              </a:solidFill>
              <a:ea typeface="+mn-lt"/>
              <a:cs typeface="+mn-lt"/>
            </a:endParaRPr>
          </a:p>
          <a:p>
            <a:pPr>
              <a:lnSpc>
                <a:spcPct val="90000"/>
              </a:lnSpc>
              <a:buAutoNum type="arabicPeriod"/>
            </a:pPr>
            <a:endParaRPr lang="en-US" sz="2100" dirty="0">
              <a:solidFill>
                <a:srgbClr val="404040"/>
              </a:solidFill>
              <a:ea typeface="+mn-lt"/>
              <a:cs typeface="+mn-lt"/>
            </a:endParaRPr>
          </a:p>
          <a:p>
            <a:pPr marL="228600" lvl="1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$800 PFE scholarship awarded </a:t>
            </a:r>
          </a:p>
          <a:p>
            <a:pPr marL="228600" lvl="1" indent="0" algn="ctr">
              <a:lnSpc>
                <a:spcPct val="90000"/>
              </a:lnSpc>
              <a:buNone/>
            </a:pPr>
            <a:r>
              <a:rPr lang="en-US" sz="2400" dirty="0">
                <a:solidFill>
                  <a:srgbClr val="00B050"/>
                </a:solidFill>
              </a:rPr>
              <a:t>each term requirements are met!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1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4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4000"/>
              <a:t> Choosing Your Mentor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B5282D-3FDD-527F-2246-FD2EFF92D3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634430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9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/>
              <a:t>Apply for a Student Account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F5144A-E715-4065-BF0D-BACCFE0305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799789"/>
              </p:ext>
            </p:extLst>
          </p:nvPr>
        </p:nvGraphicFramePr>
        <p:xfrm>
          <a:off x="731520" y="1859280"/>
          <a:ext cx="10637520" cy="437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25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Schedule Your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3881" y="1600769"/>
            <a:ext cx="5320696" cy="4614865"/>
          </a:xfrm>
        </p:spPr>
        <p:txBody>
          <a:bodyPr vert="horz" lIns="45720" tIns="45720" rIns="45720" bIns="45720" rtlCol="0" anchor="ctr">
            <a:normAutofit lnSpcReduction="1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000" b="1" dirty="0"/>
              <a:t>Once your application has been approved by your Coordinator you may start your weekly visits.</a:t>
            </a:r>
            <a:endParaRPr lang="en-US" sz="2000" b="1" u="sng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Start your weekly visits! </a:t>
            </a:r>
          </a:p>
          <a:p>
            <a:pPr marL="514350" lvl="1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500" dirty="0"/>
              <a:t>Only 1 visit is allowed each week. 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There are 20 weeks in each term to complete your 14 weeks of visiting your mentor.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”Make-up” visits are NOT allowed, even if you or your mentor becomes sick or is out of town for vacation.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700" dirty="0"/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r>
              <a:rPr lang="en-US" sz="1700" dirty="0"/>
              <a:t>Decide with your parents, if they will visit with you or allow you to go alone (transportation to/from visit is your parent's responsibility).</a:t>
            </a:r>
          </a:p>
          <a:p>
            <a:pPr marL="285750" indent="-285750">
              <a:lnSpc>
                <a:spcPct val="90000"/>
              </a:lnSpc>
              <a:buFont typeface="Wingdings" panose="020B0602020104020603" pitchFamily="34" charset="0"/>
              <a:buChar char="v"/>
            </a:pPr>
            <a:endParaRPr lang="en-US" sz="1700" dirty="0"/>
          </a:p>
          <a:p>
            <a:pPr marL="0" indent="0">
              <a:lnSpc>
                <a:spcPct val="90000"/>
              </a:lnSpc>
              <a:buNone/>
            </a:pPr>
            <a:endParaRPr lang="en-US" sz="1700" dirty="0">
              <a:highlight>
                <a:srgbClr val="FFFF00"/>
              </a:highlight>
            </a:endParaRPr>
          </a:p>
          <a:p>
            <a:pPr marL="857250" lvl="2" indent="0">
              <a:lnSpc>
                <a:spcPct val="90000"/>
              </a:lnSpc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389888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</a:rPr>
              <a:t>  Visiting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700" dirty="0"/>
              <a:t>Discuss with your mentor what activities he/she would like to do during your visit together. </a:t>
            </a:r>
            <a:endParaRPr lang="en-US" sz="1700" i="1" dirty="0">
              <a:ea typeface="+mn-lt"/>
              <a:cs typeface="+mn-lt"/>
            </a:endParaRPr>
          </a:p>
          <a:p>
            <a:endParaRPr lang="en-US" sz="1700" dirty="0">
              <a:ea typeface="+mn-lt"/>
              <a:cs typeface="+mn-lt"/>
            </a:endParaRPr>
          </a:p>
          <a:p>
            <a:r>
              <a:rPr lang="en-US" sz="1700" dirty="0">
                <a:ea typeface="+mn-lt"/>
                <a:cs typeface="+mn-lt"/>
              </a:rPr>
              <a:t>Be on time, and let your mentor know ahead of time if you need to reschedule.</a:t>
            </a:r>
          </a:p>
          <a:p>
            <a:endParaRPr lang="en-US" sz="1700" dirty="0">
              <a:ea typeface="+mn-lt"/>
              <a:cs typeface="+mn-lt"/>
            </a:endParaRPr>
          </a:p>
          <a:p>
            <a:r>
              <a:rPr lang="en-US" sz="1700" dirty="0">
                <a:ea typeface="+mn-lt"/>
                <a:cs typeface="+mn-lt"/>
              </a:rPr>
              <a:t>The ideas are endless! Work with your mentor to see what activities fit best for both of you. </a:t>
            </a:r>
          </a:p>
        </p:txBody>
      </p:sp>
      <p:pic>
        <p:nvPicPr>
          <p:cNvPr id="7" name="Graphic 6" descr="Board Room">
            <a:extLst>
              <a:ext uri="{FF2B5EF4-FFF2-40B4-BE49-F238E27FC236}">
                <a16:creationId xmlns:a16="http://schemas.microsoft.com/office/drawing/2014/main" id="{6F9F0699-EBB4-746B-4E0D-20D3815B1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4692" y="1190881"/>
            <a:ext cx="4159568" cy="41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A444-3334-6ECC-B8D7-28F83A75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solidFill>
            <a:schemeClr val="tx2">
              <a:lumMod val="60000"/>
              <a:lumOff val="40000"/>
              <a:alpha val="15000"/>
            </a:schemeClr>
          </a:solidFill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Unacceptable Activities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8567A2-C6DF-125D-7F15-150D14C495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09216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043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7474c18-0a34-4eb6-b79e-8bbddf8a6318">
      <Terms xmlns="http://schemas.microsoft.com/office/infopath/2007/PartnerControls"/>
    </lcf76f155ced4ddcb4097134ff3c332f>
    <TaxCatchAll xmlns="a59198b6-37f8-401c-b3ab-b6c9c93ca08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4B54BE3EAD84ABF20D3BB9127B4B8" ma:contentTypeVersion="19" ma:contentTypeDescription="Create a new document." ma:contentTypeScope="" ma:versionID="0af0d9b6d02522b9d394471d3820e5c6">
  <xsd:schema xmlns:xsd="http://www.w3.org/2001/XMLSchema" xmlns:xs="http://www.w3.org/2001/XMLSchema" xmlns:p="http://schemas.microsoft.com/office/2006/metadata/properties" xmlns:ns1="http://schemas.microsoft.com/sharepoint/v3" xmlns:ns2="f7474c18-0a34-4eb6-b79e-8bbddf8a6318" xmlns:ns3="a59198b6-37f8-401c-b3ab-b6c9c93ca088" targetNamespace="http://schemas.microsoft.com/office/2006/metadata/properties" ma:root="true" ma:fieldsID="cfa67c40aab9bdd84645db53f3fbd46a" ns1:_="" ns2:_="" ns3:_="">
    <xsd:import namespace="http://schemas.microsoft.com/sharepoint/v3"/>
    <xsd:import namespace="f7474c18-0a34-4eb6-b79e-8bbddf8a6318"/>
    <xsd:import namespace="a59198b6-37f8-401c-b3ab-b6c9c93ca0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74c18-0a34-4eb6-b79e-8bbddf8a6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0e3ca6-57c6-4d0c-8320-ecad3a5025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198b6-37f8-401c-b3ab-b6c9c93ca08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be3f90d-ad19-44a4-8670-305b3fe28ddc}" ma:internalName="TaxCatchAll" ma:showField="CatchAllData" ma:web="a59198b6-37f8-401c-b3ab-b6c9c93ca0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965C04-637E-49D7-A909-F3FADA0578D4}">
  <ds:schemaRefs>
    <ds:schemaRef ds:uri="a59198b6-37f8-401c-b3ab-b6c9c93ca088"/>
    <ds:schemaRef ds:uri="f7474c18-0a34-4eb6-b79e-8bbddf8a631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EDE3E54-1DC9-4814-BAA7-1E20C66AB9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7FCC77-FA6A-42F1-81FE-8575704BEF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474c18-0a34-4eb6-b79e-8bbddf8a6318"/>
    <ds:schemaRef ds:uri="a59198b6-37f8-401c-b3ab-b6c9c93ca0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11403</TotalTime>
  <Words>791</Words>
  <Application>Microsoft Macintosh PowerPoint</Application>
  <PresentationFormat>Widescreen</PresentationFormat>
  <Paragraphs>121</Paragraphs>
  <Slides>16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Wingdings</vt:lpstr>
      <vt:lpstr>Office Theme</vt:lpstr>
      <vt:lpstr>  Student and Parent Orientation Grades 9-12 2025-2026</vt:lpstr>
      <vt:lpstr>PFE Goals</vt:lpstr>
      <vt:lpstr>PFE is for students who are:</vt:lpstr>
      <vt:lpstr>How it works  </vt:lpstr>
      <vt:lpstr> Choosing Your Mentor</vt:lpstr>
      <vt:lpstr>Apply for a Student Account</vt:lpstr>
      <vt:lpstr>Schedule Your Visits</vt:lpstr>
      <vt:lpstr>  Visiting</vt:lpstr>
      <vt:lpstr>Unacceptable Activities</vt:lpstr>
      <vt:lpstr>Reflect on Your Visit</vt:lpstr>
      <vt:lpstr>Reflections</vt:lpstr>
      <vt:lpstr>PFE Student Dashboard</vt:lpstr>
      <vt:lpstr>Student Reflection Log </vt:lpstr>
      <vt:lpstr>Reflection Log</vt:lpstr>
      <vt:lpstr>Safety</vt:lpstr>
      <vt:lpstr>You’re Ready!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Mariana Kaplan</dc:creator>
  <cp:lastModifiedBy>Jackie Downs</cp:lastModifiedBy>
  <cp:revision>71</cp:revision>
  <cp:lastPrinted>2020-11-30T16:56:15Z</cp:lastPrinted>
  <dcterms:created xsi:type="dcterms:W3CDTF">2017-04-25T20:52:36Z</dcterms:created>
  <dcterms:modified xsi:type="dcterms:W3CDTF">2025-06-24T14:12:03Z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0x0101007054B54BE3EAD84ABF20D3BB9127B4B8</vt:lpwstr>
  </property>
  <property fmtid="{D5CDD505-2E9C-101B-9397-08002B2CF9AE}" pid="3" name="MSIP_Label_9c700311-1b20-487f-9129-30717d50ca8e_Enabled">
    <vt:lpwstr>True</vt:lpwstr>
  </property>
  <property fmtid="{D5CDD505-2E9C-101B-9397-08002B2CF9AE}" pid="4" name="MSIP_Label_9c700311-1b20-487f-9129-30717d50ca8e_SiteId">
    <vt:lpwstr>76e3921f-489b-4b7e-9547-9ea297add9b5</vt:lpwstr>
  </property>
  <property fmtid="{D5CDD505-2E9C-101B-9397-08002B2CF9AE}" pid="5" name="MSIP_Label_9c700311-1b20-487f-9129-30717d50ca8e_Owner">
    <vt:lpwstr>rebecca.lawrence@willistowerswatson.com</vt:lpwstr>
  </property>
  <property fmtid="{D5CDD505-2E9C-101B-9397-08002B2CF9AE}" pid="6" name="MSIP_Label_9c700311-1b20-487f-9129-30717d50ca8e_SetDate">
    <vt:lpwstr>2020-05-07T04:06:14.7272075Z</vt:lpwstr>
  </property>
  <property fmtid="{D5CDD505-2E9C-101B-9397-08002B2CF9AE}" pid="7" name="MSIP_Label_9c700311-1b20-487f-9129-30717d50ca8e_Name">
    <vt:lpwstr>Confidential</vt:lpwstr>
  </property>
  <property fmtid="{D5CDD505-2E9C-101B-9397-08002B2CF9AE}" pid="8" name="MSIP_Label_9c700311-1b20-487f-9129-30717d50ca8e_Application">
    <vt:lpwstr>Microsoft Azure Information Protection</vt:lpwstr>
  </property>
  <property fmtid="{D5CDD505-2E9C-101B-9397-08002B2CF9AE}" pid="9" name="MSIP_Label_9c700311-1b20-487f-9129-30717d50ca8e_ActionId">
    <vt:lpwstr>1c8ce398-f6c0-498f-82d2-cc1acceb422a</vt:lpwstr>
  </property>
  <property fmtid="{D5CDD505-2E9C-101B-9397-08002B2CF9AE}" pid="10" name="MSIP_Label_9c700311-1b20-487f-9129-30717d50ca8e_Extended_MSFT_Method">
    <vt:lpwstr>Automatic</vt:lpwstr>
  </property>
  <property fmtid="{D5CDD505-2E9C-101B-9397-08002B2CF9AE}" pid="11" name="MSIP_Label_d347b247-e90e-43a3-9d7b-004f14ae6873_Enabled">
    <vt:lpwstr>True</vt:lpwstr>
  </property>
  <property fmtid="{D5CDD505-2E9C-101B-9397-08002B2CF9AE}" pid="12" name="MSIP_Label_d347b247-e90e-43a3-9d7b-004f14ae6873_SiteId">
    <vt:lpwstr>76e3921f-489b-4b7e-9547-9ea297add9b5</vt:lpwstr>
  </property>
  <property fmtid="{D5CDD505-2E9C-101B-9397-08002B2CF9AE}" pid="13" name="MSIP_Label_d347b247-e90e-43a3-9d7b-004f14ae6873_Owner">
    <vt:lpwstr>rebecca.lawrence@willistowerswatson.com</vt:lpwstr>
  </property>
  <property fmtid="{D5CDD505-2E9C-101B-9397-08002B2CF9AE}" pid="14" name="MSIP_Label_d347b247-e90e-43a3-9d7b-004f14ae6873_SetDate">
    <vt:lpwstr>2020-05-07T04:06:14.7272075Z</vt:lpwstr>
  </property>
  <property fmtid="{D5CDD505-2E9C-101B-9397-08002B2CF9AE}" pid="15" name="MSIP_Label_d347b247-e90e-43a3-9d7b-004f14ae6873_Name">
    <vt:lpwstr>Anyone (No Protection)</vt:lpwstr>
  </property>
  <property fmtid="{D5CDD505-2E9C-101B-9397-08002B2CF9AE}" pid="16" name="MSIP_Label_d347b247-e90e-43a3-9d7b-004f14ae6873_Application">
    <vt:lpwstr>Microsoft Azure Information Protection</vt:lpwstr>
  </property>
  <property fmtid="{D5CDD505-2E9C-101B-9397-08002B2CF9AE}" pid="17" name="MSIP_Label_d347b247-e90e-43a3-9d7b-004f14ae6873_ActionId">
    <vt:lpwstr>1c8ce398-f6c0-498f-82d2-cc1acceb422a</vt:lpwstr>
  </property>
  <property fmtid="{D5CDD505-2E9C-101B-9397-08002B2CF9AE}" pid="18" name="MSIP_Label_d347b247-e90e-43a3-9d7b-004f14ae6873_Parent">
    <vt:lpwstr>9c700311-1b20-487f-9129-30717d50ca8e</vt:lpwstr>
  </property>
  <property fmtid="{D5CDD505-2E9C-101B-9397-08002B2CF9AE}" pid="19" name="MSIP_Label_d347b247-e90e-43a3-9d7b-004f14ae6873_Extended_MSFT_Method">
    <vt:lpwstr>Automatic</vt:lpwstr>
  </property>
  <property fmtid="{D5CDD505-2E9C-101B-9397-08002B2CF9AE}" pid="20" name="Sensitivity">
    <vt:lpwstr>Confidential Anyone (No Protection)</vt:lpwstr>
  </property>
  <property fmtid="{D5CDD505-2E9C-101B-9397-08002B2CF9AE}" pid="21" name="MediaServiceImageTags">
    <vt:lpwstr/>
  </property>
</Properties>
</file>